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44" r:id="rId1"/>
  </p:sldMasterIdLst>
  <p:notesMasterIdLst>
    <p:notesMasterId r:id="rId46"/>
  </p:notesMasterIdLst>
  <p:sldIdLst>
    <p:sldId id="673" r:id="rId2"/>
    <p:sldId id="746" r:id="rId3"/>
    <p:sldId id="747" r:id="rId4"/>
    <p:sldId id="748" r:id="rId5"/>
    <p:sldId id="749" r:id="rId6"/>
    <p:sldId id="751" r:id="rId7"/>
    <p:sldId id="762" r:id="rId8"/>
    <p:sldId id="761" r:id="rId9"/>
    <p:sldId id="750" r:id="rId10"/>
    <p:sldId id="763" r:id="rId11"/>
    <p:sldId id="768" r:id="rId12"/>
    <p:sldId id="765" r:id="rId13"/>
    <p:sldId id="767" r:id="rId14"/>
    <p:sldId id="766" r:id="rId15"/>
    <p:sldId id="754" r:id="rId16"/>
    <p:sldId id="752" r:id="rId17"/>
    <p:sldId id="755" r:id="rId18"/>
    <p:sldId id="753" r:id="rId19"/>
    <p:sldId id="756" r:id="rId20"/>
    <p:sldId id="757" r:id="rId21"/>
    <p:sldId id="758" r:id="rId22"/>
    <p:sldId id="771" r:id="rId23"/>
    <p:sldId id="759" r:id="rId24"/>
    <p:sldId id="774" r:id="rId25"/>
    <p:sldId id="775" r:id="rId26"/>
    <p:sldId id="772" r:id="rId27"/>
    <p:sldId id="773" r:id="rId28"/>
    <p:sldId id="776" r:id="rId29"/>
    <p:sldId id="777" r:id="rId30"/>
    <p:sldId id="778" r:id="rId31"/>
    <p:sldId id="779" r:id="rId32"/>
    <p:sldId id="780" r:id="rId33"/>
    <p:sldId id="781" r:id="rId34"/>
    <p:sldId id="782" r:id="rId35"/>
    <p:sldId id="770" r:id="rId36"/>
    <p:sldId id="760" r:id="rId37"/>
    <p:sldId id="769" r:id="rId38"/>
    <p:sldId id="783" r:id="rId39"/>
    <p:sldId id="784" r:id="rId40"/>
    <p:sldId id="785" r:id="rId41"/>
    <p:sldId id="786" r:id="rId42"/>
    <p:sldId id="787" r:id="rId43"/>
    <p:sldId id="788" r:id="rId44"/>
    <p:sldId id="745" r:id="rId45"/>
  </p:sldIdLst>
  <p:sldSz cx="9144000" cy="6858000" type="screen4x3"/>
  <p:notesSz cx="7019925" cy="9305925"/>
  <p:defaultTextStyle>
    <a:defPPr>
      <a:defRPr lang="en-US"/>
    </a:defPPr>
    <a:lvl1pPr algn="l" defTabSz="782638" rtl="0" fontAlgn="base">
      <a:spcBef>
        <a:spcPct val="0"/>
      </a:spcBef>
      <a:spcAft>
        <a:spcPct val="0"/>
      </a:spcAft>
      <a:defRPr sz="1600" kern="1200">
        <a:solidFill>
          <a:schemeClr val="tx1"/>
        </a:solidFill>
        <a:latin typeface="Calibri" pitchFamily="34" charset="0"/>
        <a:ea typeface="+mn-ea"/>
        <a:cs typeface="Arial" pitchFamily="34" charset="0"/>
      </a:defRPr>
    </a:lvl1pPr>
    <a:lvl2pPr marL="390525" indent="66675" algn="l" defTabSz="782638" rtl="0" fontAlgn="base">
      <a:spcBef>
        <a:spcPct val="0"/>
      </a:spcBef>
      <a:spcAft>
        <a:spcPct val="0"/>
      </a:spcAft>
      <a:defRPr sz="1600" kern="1200">
        <a:solidFill>
          <a:schemeClr val="tx1"/>
        </a:solidFill>
        <a:latin typeface="Calibri" pitchFamily="34" charset="0"/>
        <a:ea typeface="+mn-ea"/>
        <a:cs typeface="Arial" pitchFamily="34" charset="0"/>
      </a:defRPr>
    </a:lvl2pPr>
    <a:lvl3pPr marL="782638" indent="131763" algn="l" defTabSz="782638" rtl="0" fontAlgn="base">
      <a:spcBef>
        <a:spcPct val="0"/>
      </a:spcBef>
      <a:spcAft>
        <a:spcPct val="0"/>
      </a:spcAft>
      <a:defRPr sz="1600" kern="1200">
        <a:solidFill>
          <a:schemeClr val="tx1"/>
        </a:solidFill>
        <a:latin typeface="Calibri" pitchFamily="34" charset="0"/>
        <a:ea typeface="+mn-ea"/>
        <a:cs typeface="Arial" pitchFamily="34" charset="0"/>
      </a:defRPr>
    </a:lvl3pPr>
    <a:lvl4pPr marL="1174750" indent="196850" algn="l" defTabSz="782638" rtl="0" fontAlgn="base">
      <a:spcBef>
        <a:spcPct val="0"/>
      </a:spcBef>
      <a:spcAft>
        <a:spcPct val="0"/>
      </a:spcAft>
      <a:defRPr sz="1600" kern="1200">
        <a:solidFill>
          <a:schemeClr val="tx1"/>
        </a:solidFill>
        <a:latin typeface="Calibri" pitchFamily="34" charset="0"/>
        <a:ea typeface="+mn-ea"/>
        <a:cs typeface="Arial" pitchFamily="34" charset="0"/>
      </a:defRPr>
    </a:lvl4pPr>
    <a:lvl5pPr marL="1566863" indent="261938" algn="l" defTabSz="782638" rtl="0" fontAlgn="base">
      <a:spcBef>
        <a:spcPct val="0"/>
      </a:spcBef>
      <a:spcAft>
        <a:spcPct val="0"/>
      </a:spcAft>
      <a:defRPr sz="1600" kern="1200">
        <a:solidFill>
          <a:schemeClr val="tx1"/>
        </a:solidFill>
        <a:latin typeface="Calibri" pitchFamily="34" charset="0"/>
        <a:ea typeface="+mn-ea"/>
        <a:cs typeface="Arial" pitchFamily="34" charset="0"/>
      </a:defRPr>
    </a:lvl5pPr>
    <a:lvl6pPr marL="2286000" algn="l" defTabSz="914400" rtl="0" eaLnBrk="1" latinLnBrk="0" hangingPunct="1">
      <a:defRPr sz="1600" kern="1200">
        <a:solidFill>
          <a:schemeClr val="tx1"/>
        </a:solidFill>
        <a:latin typeface="Calibri" pitchFamily="34" charset="0"/>
        <a:ea typeface="+mn-ea"/>
        <a:cs typeface="Arial" pitchFamily="34" charset="0"/>
      </a:defRPr>
    </a:lvl6pPr>
    <a:lvl7pPr marL="2743200" algn="l" defTabSz="914400" rtl="0" eaLnBrk="1" latinLnBrk="0" hangingPunct="1">
      <a:defRPr sz="1600" kern="1200">
        <a:solidFill>
          <a:schemeClr val="tx1"/>
        </a:solidFill>
        <a:latin typeface="Calibri" pitchFamily="34" charset="0"/>
        <a:ea typeface="+mn-ea"/>
        <a:cs typeface="Arial" pitchFamily="34" charset="0"/>
      </a:defRPr>
    </a:lvl7pPr>
    <a:lvl8pPr marL="3200400" algn="l" defTabSz="914400" rtl="0" eaLnBrk="1" latinLnBrk="0" hangingPunct="1">
      <a:defRPr sz="1600" kern="1200">
        <a:solidFill>
          <a:schemeClr val="tx1"/>
        </a:solidFill>
        <a:latin typeface="Calibri" pitchFamily="34" charset="0"/>
        <a:ea typeface="+mn-ea"/>
        <a:cs typeface="Arial" pitchFamily="34" charset="0"/>
      </a:defRPr>
    </a:lvl8pPr>
    <a:lvl9pPr marL="3657600" algn="l" defTabSz="914400" rtl="0" eaLnBrk="1" latinLnBrk="0" hangingPunct="1">
      <a:defRPr sz="1600" kern="1200">
        <a:solidFill>
          <a:schemeClr val="tx1"/>
        </a:solidFill>
        <a:latin typeface="Calibri" pitchFamily="34" charset="0"/>
        <a:ea typeface="+mn-ea"/>
        <a:cs typeface="Arial" pitchFamily="34"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30FF"/>
    <a:srgbClr val="1414A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771" autoAdjust="0"/>
    <p:restoredTop sz="80848" autoAdjust="0"/>
  </p:normalViewPr>
  <p:slideViewPr>
    <p:cSldViewPr>
      <p:cViewPr varScale="1">
        <p:scale>
          <a:sx n="89" d="100"/>
          <a:sy n="89" d="100"/>
        </p:scale>
        <p:origin x="1578" y="90"/>
      </p:cViewPr>
      <p:guideLst>
        <p:guide orient="horz" pos="2160"/>
        <p:guide pos="2880"/>
      </p:guideLst>
    </p:cSldViewPr>
  </p:slideViewPr>
  <p:outlineViewPr>
    <p:cViewPr>
      <p:scale>
        <a:sx n="33" d="100"/>
        <a:sy n="33" d="100"/>
      </p:scale>
      <p:origin x="0" y="7032"/>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41650" cy="465138"/>
          </a:xfrm>
          <a:prstGeom prst="rect">
            <a:avLst/>
          </a:prstGeom>
        </p:spPr>
        <p:txBody>
          <a:bodyPr vert="horz" wrap="square" lIns="93287" tIns="46644" rIns="93287" bIns="46644" numCol="1" anchor="t" anchorCtr="0" compatLnSpc="1">
            <a:prstTxWarp prst="textNoShape">
              <a:avLst/>
            </a:prstTxWarp>
          </a:bodyPr>
          <a:lstStyle>
            <a:lvl1pPr>
              <a:defRPr sz="1200">
                <a:cs typeface="Arial" pitchFamily="34" charset="0"/>
              </a:defRPr>
            </a:lvl1pPr>
          </a:lstStyle>
          <a:p>
            <a:pPr>
              <a:defRPr/>
            </a:pPr>
            <a:endParaRPr lang="en-US"/>
          </a:p>
        </p:txBody>
      </p:sp>
      <p:sp>
        <p:nvSpPr>
          <p:cNvPr id="3" name="Date Placeholder 2"/>
          <p:cNvSpPr>
            <a:spLocks noGrp="1"/>
          </p:cNvSpPr>
          <p:nvPr>
            <p:ph type="dt" idx="1"/>
          </p:nvPr>
        </p:nvSpPr>
        <p:spPr>
          <a:xfrm>
            <a:off x="3976688" y="0"/>
            <a:ext cx="3041650" cy="465138"/>
          </a:xfrm>
          <a:prstGeom prst="rect">
            <a:avLst/>
          </a:prstGeom>
        </p:spPr>
        <p:txBody>
          <a:bodyPr vert="horz" wrap="square" lIns="93287" tIns="46644" rIns="93287" bIns="46644" numCol="1" anchor="t" anchorCtr="0" compatLnSpc="1">
            <a:prstTxWarp prst="textNoShape">
              <a:avLst/>
            </a:prstTxWarp>
          </a:bodyPr>
          <a:lstStyle>
            <a:lvl1pPr algn="r">
              <a:defRPr sz="1200">
                <a:cs typeface="Arial" pitchFamily="34" charset="0"/>
              </a:defRPr>
            </a:lvl1pPr>
          </a:lstStyle>
          <a:p>
            <a:pPr>
              <a:defRPr/>
            </a:pPr>
            <a:fld id="{FF97C633-8E10-406B-AB56-6847C32F85ED}" type="datetimeFigureOut">
              <a:rPr lang="en-US"/>
              <a:pPr>
                <a:defRPr/>
              </a:pPr>
              <a:t>1/24/2019</a:t>
            </a:fld>
            <a:endParaRPr lang="en-US"/>
          </a:p>
        </p:txBody>
      </p:sp>
      <p:sp>
        <p:nvSpPr>
          <p:cNvPr id="4" name="Slide Image Placeholder 3"/>
          <p:cNvSpPr>
            <a:spLocks noGrp="1" noRot="1" noChangeAspect="1"/>
          </p:cNvSpPr>
          <p:nvPr>
            <p:ph type="sldImg" idx="2"/>
          </p:nvPr>
        </p:nvSpPr>
        <p:spPr>
          <a:xfrm>
            <a:off x="1184275" y="698500"/>
            <a:ext cx="4651375" cy="3489325"/>
          </a:xfrm>
          <a:prstGeom prst="rect">
            <a:avLst/>
          </a:prstGeom>
          <a:noFill/>
          <a:ln w="12700">
            <a:solidFill>
              <a:prstClr val="black"/>
            </a:solidFill>
          </a:ln>
        </p:spPr>
        <p:txBody>
          <a:bodyPr vert="horz" lIns="93287" tIns="46644" rIns="93287" bIns="46644" rtlCol="0" anchor="ctr"/>
          <a:lstStyle/>
          <a:p>
            <a:pPr lvl="0"/>
            <a:endParaRPr lang="en-US" noProof="0"/>
          </a:p>
        </p:txBody>
      </p:sp>
      <p:sp>
        <p:nvSpPr>
          <p:cNvPr id="5" name="Notes Placeholder 4"/>
          <p:cNvSpPr>
            <a:spLocks noGrp="1"/>
          </p:cNvSpPr>
          <p:nvPr>
            <p:ph type="body" sz="quarter" idx="3"/>
          </p:nvPr>
        </p:nvSpPr>
        <p:spPr>
          <a:xfrm>
            <a:off x="701675" y="4419600"/>
            <a:ext cx="5616575" cy="4187825"/>
          </a:xfrm>
          <a:prstGeom prst="rect">
            <a:avLst/>
          </a:prstGeom>
        </p:spPr>
        <p:txBody>
          <a:bodyPr vert="horz" lIns="93287" tIns="46644" rIns="93287" bIns="46644"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839200"/>
            <a:ext cx="3041650" cy="465138"/>
          </a:xfrm>
          <a:prstGeom prst="rect">
            <a:avLst/>
          </a:prstGeom>
        </p:spPr>
        <p:txBody>
          <a:bodyPr vert="horz" wrap="square" lIns="93287" tIns="46644" rIns="93287" bIns="46644" numCol="1" anchor="b" anchorCtr="0" compatLnSpc="1">
            <a:prstTxWarp prst="textNoShape">
              <a:avLst/>
            </a:prstTxWarp>
          </a:bodyPr>
          <a:lstStyle>
            <a:lvl1pPr>
              <a:defRPr sz="1200">
                <a:cs typeface="Arial" pitchFamily="34" charset="0"/>
              </a:defRPr>
            </a:lvl1pPr>
          </a:lstStyle>
          <a:p>
            <a:pPr>
              <a:defRPr/>
            </a:pPr>
            <a:endParaRPr lang="en-US"/>
          </a:p>
        </p:txBody>
      </p:sp>
      <p:sp>
        <p:nvSpPr>
          <p:cNvPr id="7" name="Slide Number Placeholder 6"/>
          <p:cNvSpPr>
            <a:spLocks noGrp="1"/>
          </p:cNvSpPr>
          <p:nvPr>
            <p:ph type="sldNum" sz="quarter" idx="5"/>
          </p:nvPr>
        </p:nvSpPr>
        <p:spPr>
          <a:xfrm>
            <a:off x="3976688" y="8839200"/>
            <a:ext cx="3041650" cy="465138"/>
          </a:xfrm>
          <a:prstGeom prst="rect">
            <a:avLst/>
          </a:prstGeom>
        </p:spPr>
        <p:txBody>
          <a:bodyPr vert="horz" wrap="square" lIns="93287" tIns="46644" rIns="93287" bIns="46644" numCol="1" anchor="b" anchorCtr="0" compatLnSpc="1">
            <a:prstTxWarp prst="textNoShape">
              <a:avLst/>
            </a:prstTxWarp>
          </a:bodyPr>
          <a:lstStyle>
            <a:lvl1pPr algn="r">
              <a:defRPr sz="1200">
                <a:cs typeface="Arial" pitchFamily="34" charset="0"/>
              </a:defRPr>
            </a:lvl1pPr>
          </a:lstStyle>
          <a:p>
            <a:pPr>
              <a:defRPr/>
            </a:pPr>
            <a:fld id="{D0B254BC-9E42-4C3B-B006-91D788DC2226}" type="slidenum">
              <a:rPr lang="en-US"/>
              <a:pPr>
                <a:defRPr/>
              </a:pPr>
              <a:t>‹#›</a:t>
            </a:fld>
            <a:endParaRPr lang="en-US"/>
          </a:p>
        </p:txBody>
      </p:sp>
    </p:spTree>
    <p:extLst>
      <p:ext uri="{BB962C8B-B14F-4D97-AF65-F5344CB8AC3E}">
        <p14:creationId xmlns:p14="http://schemas.microsoft.com/office/powerpoint/2010/main" val="1561235350"/>
      </p:ext>
    </p:extLst>
  </p:cSld>
  <p:clrMap bg1="lt1" tx1="dk1" bg2="lt2" tx2="dk2" accent1="accent1" accent2="accent2" accent3="accent3" accent4="accent4" accent5="accent5" accent6="accent6" hlink="hlink" folHlink="folHlink"/>
  <p:notesStyle>
    <a:lvl1pPr algn="l" defTabSz="227013" rtl="0" eaLnBrk="0" fontAlgn="base" hangingPunct="0">
      <a:spcBef>
        <a:spcPct val="30000"/>
      </a:spcBef>
      <a:spcAft>
        <a:spcPct val="0"/>
      </a:spcAft>
      <a:defRPr sz="300" kern="1200">
        <a:solidFill>
          <a:schemeClr val="tx1"/>
        </a:solidFill>
        <a:latin typeface="+mn-lt"/>
        <a:ea typeface="+mn-ea"/>
        <a:cs typeface="+mn-cs"/>
      </a:defRPr>
    </a:lvl1pPr>
    <a:lvl2pPr marL="112713" algn="l" defTabSz="227013" rtl="0" eaLnBrk="0" fontAlgn="base" hangingPunct="0">
      <a:spcBef>
        <a:spcPct val="30000"/>
      </a:spcBef>
      <a:spcAft>
        <a:spcPct val="0"/>
      </a:spcAft>
      <a:defRPr sz="300" kern="1200">
        <a:solidFill>
          <a:schemeClr val="tx1"/>
        </a:solidFill>
        <a:latin typeface="+mn-lt"/>
        <a:ea typeface="+mn-ea"/>
        <a:cs typeface="+mn-cs"/>
      </a:defRPr>
    </a:lvl2pPr>
    <a:lvl3pPr marL="227013" algn="l" defTabSz="227013" rtl="0" eaLnBrk="0" fontAlgn="base" hangingPunct="0">
      <a:spcBef>
        <a:spcPct val="30000"/>
      </a:spcBef>
      <a:spcAft>
        <a:spcPct val="0"/>
      </a:spcAft>
      <a:defRPr sz="300" kern="1200">
        <a:solidFill>
          <a:schemeClr val="tx1"/>
        </a:solidFill>
        <a:latin typeface="+mn-lt"/>
        <a:ea typeface="+mn-ea"/>
        <a:cs typeface="+mn-cs"/>
      </a:defRPr>
    </a:lvl3pPr>
    <a:lvl4pPr marL="341313" algn="l" defTabSz="227013" rtl="0" eaLnBrk="0" fontAlgn="base" hangingPunct="0">
      <a:spcBef>
        <a:spcPct val="30000"/>
      </a:spcBef>
      <a:spcAft>
        <a:spcPct val="0"/>
      </a:spcAft>
      <a:defRPr sz="300" kern="1200">
        <a:solidFill>
          <a:schemeClr val="tx1"/>
        </a:solidFill>
        <a:latin typeface="+mn-lt"/>
        <a:ea typeface="+mn-ea"/>
        <a:cs typeface="+mn-cs"/>
      </a:defRPr>
    </a:lvl4pPr>
    <a:lvl5pPr marL="455613" algn="l" defTabSz="227013" rtl="0" eaLnBrk="0" fontAlgn="base" hangingPunct="0">
      <a:spcBef>
        <a:spcPct val="30000"/>
      </a:spcBef>
      <a:spcAft>
        <a:spcPct val="0"/>
      </a:spcAft>
      <a:defRPr sz="300" kern="1200">
        <a:solidFill>
          <a:schemeClr val="tx1"/>
        </a:solidFill>
        <a:latin typeface="+mn-lt"/>
        <a:ea typeface="+mn-ea"/>
        <a:cs typeface="+mn-cs"/>
      </a:defRPr>
    </a:lvl5pPr>
    <a:lvl6pPr marL="571347" algn="l" defTabSz="228539" rtl="0" eaLnBrk="1" latinLnBrk="0" hangingPunct="1">
      <a:defRPr sz="300" kern="1200">
        <a:solidFill>
          <a:schemeClr val="tx1"/>
        </a:solidFill>
        <a:latin typeface="+mn-lt"/>
        <a:ea typeface="+mn-ea"/>
        <a:cs typeface="+mn-cs"/>
      </a:defRPr>
    </a:lvl6pPr>
    <a:lvl7pPr marL="685616" algn="l" defTabSz="228539" rtl="0" eaLnBrk="1" latinLnBrk="0" hangingPunct="1">
      <a:defRPr sz="300" kern="1200">
        <a:solidFill>
          <a:schemeClr val="tx1"/>
        </a:solidFill>
        <a:latin typeface="+mn-lt"/>
        <a:ea typeface="+mn-ea"/>
        <a:cs typeface="+mn-cs"/>
      </a:defRPr>
    </a:lvl7pPr>
    <a:lvl8pPr marL="799886" algn="l" defTabSz="228539" rtl="0" eaLnBrk="1" latinLnBrk="0" hangingPunct="1">
      <a:defRPr sz="300" kern="1200">
        <a:solidFill>
          <a:schemeClr val="tx1"/>
        </a:solidFill>
        <a:latin typeface="+mn-lt"/>
        <a:ea typeface="+mn-ea"/>
        <a:cs typeface="+mn-cs"/>
      </a:defRPr>
    </a:lvl8pPr>
    <a:lvl9pPr marL="914155" algn="l" defTabSz="228539" rtl="0" eaLnBrk="1" latinLnBrk="0" hangingPunct="1">
      <a:defRPr sz="3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66563"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a:p>
        </p:txBody>
      </p:sp>
      <p:sp>
        <p:nvSpPr>
          <p:cNvPr id="66564"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1600">
                <a:solidFill>
                  <a:schemeClr val="tx1"/>
                </a:solidFill>
                <a:latin typeface="Calibri" pitchFamily="34" charset="0"/>
                <a:cs typeface="Arial" pitchFamily="34" charset="0"/>
              </a:defRPr>
            </a:lvl1pPr>
            <a:lvl2pPr marL="742950" indent="-285750" eaLnBrk="0" hangingPunct="0">
              <a:defRPr sz="1600">
                <a:solidFill>
                  <a:schemeClr val="tx1"/>
                </a:solidFill>
                <a:latin typeface="Calibri" pitchFamily="34" charset="0"/>
                <a:cs typeface="Arial" pitchFamily="34" charset="0"/>
              </a:defRPr>
            </a:lvl2pPr>
            <a:lvl3pPr marL="1143000" indent="-228600" eaLnBrk="0" hangingPunct="0">
              <a:defRPr sz="1600">
                <a:solidFill>
                  <a:schemeClr val="tx1"/>
                </a:solidFill>
                <a:latin typeface="Calibri" pitchFamily="34" charset="0"/>
                <a:cs typeface="Arial" pitchFamily="34" charset="0"/>
              </a:defRPr>
            </a:lvl3pPr>
            <a:lvl4pPr marL="1600200" indent="-228600" eaLnBrk="0" hangingPunct="0">
              <a:defRPr sz="1600">
                <a:solidFill>
                  <a:schemeClr val="tx1"/>
                </a:solidFill>
                <a:latin typeface="Calibri" pitchFamily="34" charset="0"/>
                <a:cs typeface="Arial" pitchFamily="34" charset="0"/>
              </a:defRPr>
            </a:lvl4pPr>
            <a:lvl5pPr marL="2057400" indent="-228600" eaLnBrk="0" hangingPunct="0">
              <a:defRPr sz="1600">
                <a:solidFill>
                  <a:schemeClr val="tx1"/>
                </a:solidFill>
                <a:latin typeface="Calibri" pitchFamily="34" charset="0"/>
                <a:cs typeface="Arial" pitchFamily="34" charset="0"/>
              </a:defRPr>
            </a:lvl5pPr>
            <a:lvl6pPr marL="2514600" indent="-228600" defTabSz="782638" eaLnBrk="0" fontAlgn="base" hangingPunct="0">
              <a:spcBef>
                <a:spcPct val="0"/>
              </a:spcBef>
              <a:spcAft>
                <a:spcPct val="0"/>
              </a:spcAft>
              <a:defRPr sz="1600">
                <a:solidFill>
                  <a:schemeClr val="tx1"/>
                </a:solidFill>
                <a:latin typeface="Calibri" pitchFamily="34" charset="0"/>
                <a:cs typeface="Arial" pitchFamily="34" charset="0"/>
              </a:defRPr>
            </a:lvl6pPr>
            <a:lvl7pPr marL="2971800" indent="-228600" defTabSz="782638" eaLnBrk="0" fontAlgn="base" hangingPunct="0">
              <a:spcBef>
                <a:spcPct val="0"/>
              </a:spcBef>
              <a:spcAft>
                <a:spcPct val="0"/>
              </a:spcAft>
              <a:defRPr sz="1600">
                <a:solidFill>
                  <a:schemeClr val="tx1"/>
                </a:solidFill>
                <a:latin typeface="Calibri" pitchFamily="34" charset="0"/>
                <a:cs typeface="Arial" pitchFamily="34" charset="0"/>
              </a:defRPr>
            </a:lvl7pPr>
            <a:lvl8pPr marL="3429000" indent="-228600" defTabSz="782638" eaLnBrk="0" fontAlgn="base" hangingPunct="0">
              <a:spcBef>
                <a:spcPct val="0"/>
              </a:spcBef>
              <a:spcAft>
                <a:spcPct val="0"/>
              </a:spcAft>
              <a:defRPr sz="1600">
                <a:solidFill>
                  <a:schemeClr val="tx1"/>
                </a:solidFill>
                <a:latin typeface="Calibri" pitchFamily="34" charset="0"/>
                <a:cs typeface="Arial" pitchFamily="34" charset="0"/>
              </a:defRPr>
            </a:lvl8pPr>
            <a:lvl9pPr marL="3886200" indent="-228600" defTabSz="782638" eaLnBrk="0" fontAlgn="base" hangingPunct="0">
              <a:spcBef>
                <a:spcPct val="0"/>
              </a:spcBef>
              <a:spcAft>
                <a:spcPct val="0"/>
              </a:spcAft>
              <a:defRPr sz="1600">
                <a:solidFill>
                  <a:schemeClr val="tx1"/>
                </a:solidFill>
                <a:latin typeface="Calibri" pitchFamily="34" charset="0"/>
                <a:cs typeface="Arial" pitchFamily="34" charset="0"/>
              </a:defRPr>
            </a:lvl9pPr>
          </a:lstStyle>
          <a:p>
            <a:pPr eaLnBrk="1" hangingPunct="1"/>
            <a:fld id="{14CF5C55-1A47-435D-A7D6-A664FA02DDBE}" type="slidenum">
              <a:rPr lang="en-US" sz="1200" smtClean="0"/>
              <a:pPr eaLnBrk="1" hangingPunct="1"/>
              <a:t>1</a:t>
            </a:fld>
            <a:endParaRPr lang="en-US" sz="1200"/>
          </a:p>
        </p:txBody>
      </p:sp>
      <p:sp>
        <p:nvSpPr>
          <p:cNvPr id="66565" name="Header Placeholder 4"/>
          <p:cNvSpPr>
            <a:spLocks noGrp="1"/>
          </p:cNvSpPr>
          <p:nvPr>
            <p:ph type="hdr" sz="quarter"/>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1600">
                <a:solidFill>
                  <a:schemeClr val="tx1"/>
                </a:solidFill>
                <a:latin typeface="Calibri" pitchFamily="34" charset="0"/>
                <a:cs typeface="Arial" pitchFamily="34" charset="0"/>
              </a:defRPr>
            </a:lvl1pPr>
            <a:lvl2pPr marL="742950" indent="-285750" eaLnBrk="0" hangingPunct="0">
              <a:defRPr sz="1600">
                <a:solidFill>
                  <a:schemeClr val="tx1"/>
                </a:solidFill>
                <a:latin typeface="Calibri" pitchFamily="34" charset="0"/>
                <a:cs typeface="Arial" pitchFamily="34" charset="0"/>
              </a:defRPr>
            </a:lvl2pPr>
            <a:lvl3pPr marL="1143000" indent="-228600" eaLnBrk="0" hangingPunct="0">
              <a:defRPr sz="1600">
                <a:solidFill>
                  <a:schemeClr val="tx1"/>
                </a:solidFill>
                <a:latin typeface="Calibri" pitchFamily="34" charset="0"/>
                <a:cs typeface="Arial" pitchFamily="34" charset="0"/>
              </a:defRPr>
            </a:lvl3pPr>
            <a:lvl4pPr marL="1600200" indent="-228600" eaLnBrk="0" hangingPunct="0">
              <a:defRPr sz="1600">
                <a:solidFill>
                  <a:schemeClr val="tx1"/>
                </a:solidFill>
                <a:latin typeface="Calibri" pitchFamily="34" charset="0"/>
                <a:cs typeface="Arial" pitchFamily="34" charset="0"/>
              </a:defRPr>
            </a:lvl4pPr>
            <a:lvl5pPr marL="2057400" indent="-228600" eaLnBrk="0" hangingPunct="0">
              <a:defRPr sz="1600">
                <a:solidFill>
                  <a:schemeClr val="tx1"/>
                </a:solidFill>
                <a:latin typeface="Calibri" pitchFamily="34" charset="0"/>
                <a:cs typeface="Arial" pitchFamily="34" charset="0"/>
              </a:defRPr>
            </a:lvl5pPr>
            <a:lvl6pPr marL="2514600" indent="-228600" defTabSz="782638" eaLnBrk="0" fontAlgn="base" hangingPunct="0">
              <a:spcBef>
                <a:spcPct val="0"/>
              </a:spcBef>
              <a:spcAft>
                <a:spcPct val="0"/>
              </a:spcAft>
              <a:defRPr sz="1600">
                <a:solidFill>
                  <a:schemeClr val="tx1"/>
                </a:solidFill>
                <a:latin typeface="Calibri" pitchFamily="34" charset="0"/>
                <a:cs typeface="Arial" pitchFamily="34" charset="0"/>
              </a:defRPr>
            </a:lvl6pPr>
            <a:lvl7pPr marL="2971800" indent="-228600" defTabSz="782638" eaLnBrk="0" fontAlgn="base" hangingPunct="0">
              <a:spcBef>
                <a:spcPct val="0"/>
              </a:spcBef>
              <a:spcAft>
                <a:spcPct val="0"/>
              </a:spcAft>
              <a:defRPr sz="1600">
                <a:solidFill>
                  <a:schemeClr val="tx1"/>
                </a:solidFill>
                <a:latin typeface="Calibri" pitchFamily="34" charset="0"/>
                <a:cs typeface="Arial" pitchFamily="34" charset="0"/>
              </a:defRPr>
            </a:lvl7pPr>
            <a:lvl8pPr marL="3429000" indent="-228600" defTabSz="782638" eaLnBrk="0" fontAlgn="base" hangingPunct="0">
              <a:spcBef>
                <a:spcPct val="0"/>
              </a:spcBef>
              <a:spcAft>
                <a:spcPct val="0"/>
              </a:spcAft>
              <a:defRPr sz="1600">
                <a:solidFill>
                  <a:schemeClr val="tx1"/>
                </a:solidFill>
                <a:latin typeface="Calibri" pitchFamily="34" charset="0"/>
                <a:cs typeface="Arial" pitchFamily="34" charset="0"/>
              </a:defRPr>
            </a:lvl8pPr>
            <a:lvl9pPr marL="3886200" indent="-228600" defTabSz="782638" eaLnBrk="0" fontAlgn="base" hangingPunct="0">
              <a:spcBef>
                <a:spcPct val="0"/>
              </a:spcBef>
              <a:spcAft>
                <a:spcPct val="0"/>
              </a:spcAft>
              <a:defRPr sz="1600">
                <a:solidFill>
                  <a:schemeClr val="tx1"/>
                </a:solidFill>
                <a:latin typeface="Calibri" pitchFamily="34" charset="0"/>
                <a:cs typeface="Arial" pitchFamily="34" charset="0"/>
              </a:defRPr>
            </a:lvl9pPr>
          </a:lstStyle>
          <a:p>
            <a:pPr eaLnBrk="1" hangingPunct="1"/>
            <a:r>
              <a:rPr lang="en-US" sz="1200"/>
              <a:t>Confidential: Not for Public Distribution</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lvl="1" indent="0" algn="l" defTabSz="457200" rtl="0" eaLnBrk="0" fontAlgn="base" latinLnBrk="0" hangingPunct="0">
              <a:lnSpc>
                <a:spcPct val="100000"/>
              </a:lnSpc>
              <a:spcBef>
                <a:spcPct val="30000"/>
              </a:spcBef>
              <a:spcAft>
                <a:spcPct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a:defRPr/>
            </a:pPr>
            <a:fld id="{1B101415-9D71-7444-8DBF-E22E76B4EFC9}" type="slidenum">
              <a:rPr lang="en-US" altLang="en-US" smtClean="0"/>
              <a:pPr>
                <a:defRPr/>
              </a:pPr>
              <a:t>44</a:t>
            </a:fld>
            <a:endParaRPr lang="en-US" altLang="en-US"/>
          </a:p>
        </p:txBody>
      </p:sp>
    </p:spTree>
    <p:extLst>
      <p:ext uri="{BB962C8B-B14F-4D97-AF65-F5344CB8AC3E}">
        <p14:creationId xmlns:p14="http://schemas.microsoft.com/office/powerpoint/2010/main" val="31089764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1" y="2130427"/>
            <a:ext cx="7772400" cy="1470025"/>
          </a:xfrm>
        </p:spPr>
        <p:txBody>
          <a:bodyPr/>
          <a:lstStyle/>
          <a:p>
            <a:r>
              <a:rPr lang="en-US"/>
              <a:t>Click to edit Master title style</a:t>
            </a:r>
          </a:p>
        </p:txBody>
      </p:sp>
      <p:sp>
        <p:nvSpPr>
          <p:cNvPr id="3" name="Subtitle 2"/>
          <p:cNvSpPr>
            <a:spLocks noGrp="1"/>
          </p:cNvSpPr>
          <p:nvPr>
            <p:ph type="subTitle" idx="1"/>
          </p:nvPr>
        </p:nvSpPr>
        <p:spPr>
          <a:xfrm>
            <a:off x="1371601" y="3886200"/>
            <a:ext cx="6400801" cy="1752600"/>
          </a:xfrm>
        </p:spPr>
        <p:txBody>
          <a:bodyPr/>
          <a:lstStyle>
            <a:lvl1pPr marL="0" indent="0" algn="ctr">
              <a:buNone/>
              <a:defRPr>
                <a:solidFill>
                  <a:schemeClr val="tx1">
                    <a:tint val="75000"/>
                  </a:schemeClr>
                </a:solidFill>
              </a:defRPr>
            </a:lvl1pPr>
            <a:lvl2pPr marL="457078" indent="0" algn="ctr">
              <a:buNone/>
              <a:defRPr>
                <a:solidFill>
                  <a:schemeClr val="tx1">
                    <a:tint val="75000"/>
                  </a:schemeClr>
                </a:solidFill>
              </a:defRPr>
            </a:lvl2pPr>
            <a:lvl3pPr marL="914155" indent="0" algn="ctr">
              <a:buNone/>
              <a:defRPr>
                <a:solidFill>
                  <a:schemeClr val="tx1">
                    <a:tint val="75000"/>
                  </a:schemeClr>
                </a:solidFill>
              </a:defRPr>
            </a:lvl3pPr>
            <a:lvl4pPr marL="1371233" indent="0" algn="ctr">
              <a:buNone/>
              <a:defRPr>
                <a:solidFill>
                  <a:schemeClr val="tx1">
                    <a:tint val="75000"/>
                  </a:schemeClr>
                </a:solidFill>
              </a:defRPr>
            </a:lvl4pPr>
            <a:lvl5pPr marL="1828310" indent="0" algn="ctr">
              <a:buNone/>
              <a:defRPr>
                <a:solidFill>
                  <a:schemeClr val="tx1">
                    <a:tint val="75000"/>
                  </a:schemeClr>
                </a:solidFill>
              </a:defRPr>
            </a:lvl5pPr>
            <a:lvl6pPr marL="2285388" indent="0" algn="ctr">
              <a:buNone/>
              <a:defRPr>
                <a:solidFill>
                  <a:schemeClr val="tx1">
                    <a:tint val="75000"/>
                  </a:schemeClr>
                </a:solidFill>
              </a:defRPr>
            </a:lvl6pPr>
            <a:lvl7pPr marL="2742465" indent="0" algn="ctr">
              <a:buNone/>
              <a:defRPr>
                <a:solidFill>
                  <a:schemeClr val="tx1">
                    <a:tint val="75000"/>
                  </a:schemeClr>
                </a:solidFill>
              </a:defRPr>
            </a:lvl7pPr>
            <a:lvl8pPr marL="3199543" indent="0" algn="ctr">
              <a:buNone/>
              <a:defRPr>
                <a:solidFill>
                  <a:schemeClr val="tx1">
                    <a:tint val="75000"/>
                  </a:schemeClr>
                </a:solidFill>
              </a:defRPr>
            </a:lvl8pPr>
            <a:lvl9pPr marL="365662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pPr>
              <a:defRPr/>
            </a:pPr>
            <a:fld id="{9774B234-92A4-47B7-B602-1B286A475687}" type="datetime1">
              <a:rPr lang="en-US"/>
              <a:pPr>
                <a:defRPr/>
              </a:pPr>
              <a:t>1/24/2019</a:t>
            </a:fld>
            <a:endParaRPr lang="en-US"/>
          </a:p>
        </p:txBody>
      </p:sp>
      <p:sp>
        <p:nvSpPr>
          <p:cNvPr id="6" name="Slide Number Placeholder 5"/>
          <p:cNvSpPr>
            <a:spLocks noGrp="1"/>
          </p:cNvSpPr>
          <p:nvPr>
            <p:ph type="sldNum" sz="quarter" idx="12"/>
          </p:nvPr>
        </p:nvSpPr>
        <p:spPr/>
        <p:txBody>
          <a:bodyPr/>
          <a:lstStyle>
            <a:lvl1pPr>
              <a:defRPr/>
            </a:lvl1pPr>
          </a:lstStyle>
          <a:p>
            <a:pPr>
              <a:defRPr/>
            </a:pPr>
            <a:fld id="{6050A683-2B47-4610-A0CE-F10934743845}" type="slidenum">
              <a:rPr lang="en-US"/>
              <a:pPr>
                <a:defRPr/>
              </a:pPr>
              <a:t>‹#›</a:t>
            </a:fld>
            <a:endParaRPr lang="en-US"/>
          </a:p>
        </p:txBody>
      </p:sp>
    </p:spTree>
    <p:extLst>
      <p:ext uri="{BB962C8B-B14F-4D97-AF65-F5344CB8AC3E}">
        <p14:creationId xmlns:p14="http://schemas.microsoft.com/office/powerpoint/2010/main" val="39943123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12AFFFB0-4B0A-477E-9AED-1252979F0A38}" type="datetime1">
              <a:rPr lang="en-US"/>
              <a:pPr>
                <a:defRPr/>
              </a:pPr>
              <a:t>1/24/2019</a:t>
            </a:fld>
            <a:endParaRPr lang="en-US"/>
          </a:p>
        </p:txBody>
      </p:sp>
      <p:sp>
        <p:nvSpPr>
          <p:cNvPr id="6" name="Slide Number Placeholder 5"/>
          <p:cNvSpPr>
            <a:spLocks noGrp="1"/>
          </p:cNvSpPr>
          <p:nvPr>
            <p:ph type="sldNum" sz="quarter" idx="12"/>
          </p:nvPr>
        </p:nvSpPr>
        <p:spPr/>
        <p:txBody>
          <a:bodyPr/>
          <a:lstStyle>
            <a:lvl1pPr>
              <a:defRPr/>
            </a:lvl1pPr>
          </a:lstStyle>
          <a:p>
            <a:pPr>
              <a:defRPr/>
            </a:pPr>
            <a:fld id="{2B4CBF95-1DEB-4419-A330-E3C181784799}" type="slidenum">
              <a:rPr lang="en-US"/>
              <a:pPr>
                <a:defRPr/>
              </a:pPr>
              <a:t>‹#›</a:t>
            </a:fld>
            <a:endParaRPr lang="en-US"/>
          </a:p>
        </p:txBody>
      </p:sp>
    </p:spTree>
    <p:extLst>
      <p:ext uri="{BB962C8B-B14F-4D97-AF65-F5344CB8AC3E}">
        <p14:creationId xmlns:p14="http://schemas.microsoft.com/office/powerpoint/2010/main" val="32335488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1" y="274640"/>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2" y="274640"/>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7888FB4F-1C88-481B-BA9F-63BD8D9FD686}" type="datetime1">
              <a:rPr lang="en-US"/>
              <a:pPr>
                <a:defRPr/>
              </a:pPr>
              <a:t>1/24/2019</a:t>
            </a:fld>
            <a:endParaRPr lang="en-US"/>
          </a:p>
        </p:txBody>
      </p:sp>
      <p:sp>
        <p:nvSpPr>
          <p:cNvPr id="6" name="Slide Number Placeholder 5"/>
          <p:cNvSpPr>
            <a:spLocks noGrp="1"/>
          </p:cNvSpPr>
          <p:nvPr>
            <p:ph type="sldNum" sz="quarter" idx="12"/>
          </p:nvPr>
        </p:nvSpPr>
        <p:spPr/>
        <p:txBody>
          <a:bodyPr/>
          <a:lstStyle>
            <a:lvl1pPr>
              <a:defRPr/>
            </a:lvl1pPr>
          </a:lstStyle>
          <a:p>
            <a:pPr>
              <a:defRPr/>
            </a:pPr>
            <a:fld id="{ED702F9B-7876-45AB-8C8E-E4CEFEBD5FF8}" type="slidenum">
              <a:rPr lang="en-US"/>
              <a:pPr>
                <a:defRPr/>
              </a:pPr>
              <a:t>‹#›</a:t>
            </a:fld>
            <a:endParaRPr lang="en-US"/>
          </a:p>
        </p:txBody>
      </p:sp>
    </p:spTree>
    <p:extLst>
      <p:ext uri="{BB962C8B-B14F-4D97-AF65-F5344CB8AC3E}">
        <p14:creationId xmlns:p14="http://schemas.microsoft.com/office/powerpoint/2010/main" val="41655034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33C4B0B9-BD84-4775-A758-66EA820E48CA}" type="datetime1">
              <a:rPr lang="en-US"/>
              <a:pPr>
                <a:defRPr/>
              </a:pPr>
              <a:t>1/24/2019</a:t>
            </a:fld>
            <a:endParaRPr lang="en-US"/>
          </a:p>
        </p:txBody>
      </p:sp>
      <p:sp>
        <p:nvSpPr>
          <p:cNvPr id="6" name="Slide Number Placeholder 5"/>
          <p:cNvSpPr>
            <a:spLocks noGrp="1"/>
          </p:cNvSpPr>
          <p:nvPr>
            <p:ph type="sldNum" sz="quarter" idx="12"/>
          </p:nvPr>
        </p:nvSpPr>
        <p:spPr/>
        <p:txBody>
          <a:bodyPr/>
          <a:lstStyle>
            <a:lvl1pPr>
              <a:defRPr sz="1800">
                <a:solidFill>
                  <a:srgbClr val="C00000"/>
                </a:solidFill>
              </a:defRPr>
            </a:lvl1pPr>
          </a:lstStyle>
          <a:p>
            <a:pPr>
              <a:defRPr/>
            </a:pPr>
            <a:fld id="{6916F211-F929-43F3-A3E9-EE54E89BF5B6}" type="slidenum">
              <a:rPr lang="en-US"/>
              <a:pPr>
                <a:defRPr/>
              </a:pPr>
              <a:t>‹#›</a:t>
            </a:fld>
            <a:endParaRPr lang="en-US"/>
          </a:p>
        </p:txBody>
      </p:sp>
    </p:spTree>
    <p:extLst>
      <p:ext uri="{BB962C8B-B14F-4D97-AF65-F5344CB8AC3E}">
        <p14:creationId xmlns:p14="http://schemas.microsoft.com/office/powerpoint/2010/main" val="41541813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1"/>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4"/>
            <a:ext cx="7772400" cy="1500187"/>
          </a:xfrm>
        </p:spPr>
        <p:txBody>
          <a:bodyPr anchor="b"/>
          <a:lstStyle>
            <a:lvl1pPr marL="0" indent="0">
              <a:buNone/>
              <a:defRPr sz="2000">
                <a:solidFill>
                  <a:schemeClr val="tx1">
                    <a:tint val="75000"/>
                  </a:schemeClr>
                </a:solidFill>
              </a:defRPr>
            </a:lvl1pPr>
            <a:lvl2pPr marL="457078" indent="0">
              <a:buNone/>
              <a:defRPr sz="1800">
                <a:solidFill>
                  <a:schemeClr val="tx1">
                    <a:tint val="75000"/>
                  </a:schemeClr>
                </a:solidFill>
              </a:defRPr>
            </a:lvl2pPr>
            <a:lvl3pPr marL="914155" indent="0">
              <a:buNone/>
              <a:defRPr sz="1600">
                <a:solidFill>
                  <a:schemeClr val="tx1">
                    <a:tint val="75000"/>
                  </a:schemeClr>
                </a:solidFill>
              </a:defRPr>
            </a:lvl3pPr>
            <a:lvl4pPr marL="1371233" indent="0">
              <a:buNone/>
              <a:defRPr sz="1400">
                <a:solidFill>
                  <a:schemeClr val="tx1">
                    <a:tint val="75000"/>
                  </a:schemeClr>
                </a:solidFill>
              </a:defRPr>
            </a:lvl4pPr>
            <a:lvl5pPr marL="1828310" indent="0">
              <a:buNone/>
              <a:defRPr sz="1400">
                <a:solidFill>
                  <a:schemeClr val="tx1">
                    <a:tint val="75000"/>
                  </a:schemeClr>
                </a:solidFill>
              </a:defRPr>
            </a:lvl5pPr>
            <a:lvl6pPr marL="2285388" indent="0">
              <a:buNone/>
              <a:defRPr sz="1400">
                <a:solidFill>
                  <a:schemeClr val="tx1">
                    <a:tint val="75000"/>
                  </a:schemeClr>
                </a:solidFill>
              </a:defRPr>
            </a:lvl6pPr>
            <a:lvl7pPr marL="2742465" indent="0">
              <a:buNone/>
              <a:defRPr sz="1400">
                <a:solidFill>
                  <a:schemeClr val="tx1">
                    <a:tint val="75000"/>
                  </a:schemeClr>
                </a:solidFill>
              </a:defRPr>
            </a:lvl7pPr>
            <a:lvl8pPr marL="3199543" indent="0">
              <a:buNone/>
              <a:defRPr sz="1400">
                <a:solidFill>
                  <a:schemeClr val="tx1">
                    <a:tint val="75000"/>
                  </a:schemeClr>
                </a:solidFill>
              </a:defRPr>
            </a:lvl8pPr>
            <a:lvl9pPr marL="365662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a:defRPr/>
            </a:pPr>
            <a:fld id="{8B86907E-2480-4769-B5C1-DCC0CE23BE7D}" type="datetime1">
              <a:rPr lang="en-US"/>
              <a:pPr>
                <a:defRPr/>
              </a:pPr>
              <a:t>1/24/2019</a:t>
            </a:fld>
            <a:endParaRPr lang="en-US"/>
          </a:p>
        </p:txBody>
      </p:sp>
      <p:sp>
        <p:nvSpPr>
          <p:cNvPr id="6" name="Slide Number Placeholder 5"/>
          <p:cNvSpPr>
            <a:spLocks noGrp="1"/>
          </p:cNvSpPr>
          <p:nvPr>
            <p:ph type="sldNum" sz="quarter" idx="12"/>
          </p:nvPr>
        </p:nvSpPr>
        <p:spPr/>
        <p:txBody>
          <a:bodyPr/>
          <a:lstStyle>
            <a:lvl1pPr>
              <a:defRPr/>
            </a:lvl1pPr>
          </a:lstStyle>
          <a:p>
            <a:pPr>
              <a:defRPr/>
            </a:pPr>
            <a:fld id="{A7B33D8D-E4EF-427E-AAF5-78B4F6BA6044}" type="slidenum">
              <a:rPr lang="en-US"/>
              <a:pPr>
                <a:defRPr/>
              </a:pPr>
              <a:t>‹#›</a:t>
            </a:fld>
            <a:endParaRPr lang="en-US"/>
          </a:p>
        </p:txBody>
      </p:sp>
    </p:spTree>
    <p:extLst>
      <p:ext uri="{BB962C8B-B14F-4D97-AF65-F5344CB8AC3E}">
        <p14:creationId xmlns:p14="http://schemas.microsoft.com/office/powerpoint/2010/main" val="10539308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2" y="1600202"/>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2" y="1600202"/>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pPr>
              <a:defRPr/>
            </a:pPr>
            <a:fld id="{5FF72A2F-1E03-4370-9C38-81A148266742}" type="datetime1">
              <a:rPr lang="en-US"/>
              <a:pPr>
                <a:defRPr/>
              </a:pPr>
              <a:t>1/24/2019</a:t>
            </a:fld>
            <a:endParaRPr lang="en-US"/>
          </a:p>
        </p:txBody>
      </p:sp>
      <p:sp>
        <p:nvSpPr>
          <p:cNvPr id="7" name="Slide Number Placeholder 6"/>
          <p:cNvSpPr>
            <a:spLocks noGrp="1"/>
          </p:cNvSpPr>
          <p:nvPr>
            <p:ph type="sldNum" sz="quarter" idx="12"/>
          </p:nvPr>
        </p:nvSpPr>
        <p:spPr/>
        <p:txBody>
          <a:bodyPr/>
          <a:lstStyle>
            <a:lvl1pPr>
              <a:defRPr sz="1800">
                <a:solidFill>
                  <a:srgbClr val="C00000"/>
                </a:solidFill>
              </a:defRPr>
            </a:lvl1pPr>
          </a:lstStyle>
          <a:p>
            <a:pPr>
              <a:defRPr/>
            </a:pPr>
            <a:fld id="{2FC07020-13BE-432B-A8BE-97F64EB40F4A}" type="slidenum">
              <a:rPr lang="en-US"/>
              <a:pPr>
                <a:defRPr/>
              </a:pPr>
              <a:t>‹#›</a:t>
            </a:fld>
            <a:endParaRPr lang="en-US"/>
          </a:p>
        </p:txBody>
      </p:sp>
    </p:spTree>
    <p:extLst>
      <p:ext uri="{BB962C8B-B14F-4D97-AF65-F5344CB8AC3E}">
        <p14:creationId xmlns:p14="http://schemas.microsoft.com/office/powerpoint/2010/main" val="14373064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2" y="1535113"/>
            <a:ext cx="4040188" cy="639763"/>
          </a:xfrm>
        </p:spPr>
        <p:txBody>
          <a:bodyPr anchor="b"/>
          <a:lstStyle>
            <a:lvl1pPr marL="0" indent="0">
              <a:buNone/>
              <a:defRPr sz="2400" b="1"/>
            </a:lvl1pPr>
            <a:lvl2pPr marL="457078" indent="0">
              <a:buNone/>
              <a:defRPr sz="2000" b="1"/>
            </a:lvl2pPr>
            <a:lvl3pPr marL="914155" indent="0">
              <a:buNone/>
              <a:defRPr sz="1800" b="1"/>
            </a:lvl3pPr>
            <a:lvl4pPr marL="1371233" indent="0">
              <a:buNone/>
              <a:defRPr sz="1600" b="1"/>
            </a:lvl4pPr>
            <a:lvl5pPr marL="1828310" indent="0">
              <a:buNone/>
              <a:defRPr sz="1600" b="1"/>
            </a:lvl5pPr>
            <a:lvl6pPr marL="2285388" indent="0">
              <a:buNone/>
              <a:defRPr sz="1600" b="1"/>
            </a:lvl6pPr>
            <a:lvl7pPr marL="2742465" indent="0">
              <a:buNone/>
              <a:defRPr sz="1600" b="1"/>
            </a:lvl7pPr>
            <a:lvl8pPr marL="3199543" indent="0">
              <a:buNone/>
              <a:defRPr sz="1600" b="1"/>
            </a:lvl8pPr>
            <a:lvl9pPr marL="365662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2"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7" y="1535113"/>
            <a:ext cx="4041775" cy="639763"/>
          </a:xfrm>
        </p:spPr>
        <p:txBody>
          <a:bodyPr anchor="b"/>
          <a:lstStyle>
            <a:lvl1pPr marL="0" indent="0">
              <a:buNone/>
              <a:defRPr sz="2400" b="1"/>
            </a:lvl1pPr>
            <a:lvl2pPr marL="457078" indent="0">
              <a:buNone/>
              <a:defRPr sz="2000" b="1"/>
            </a:lvl2pPr>
            <a:lvl3pPr marL="914155" indent="0">
              <a:buNone/>
              <a:defRPr sz="1800" b="1"/>
            </a:lvl3pPr>
            <a:lvl4pPr marL="1371233" indent="0">
              <a:buNone/>
              <a:defRPr sz="1600" b="1"/>
            </a:lvl4pPr>
            <a:lvl5pPr marL="1828310" indent="0">
              <a:buNone/>
              <a:defRPr sz="1600" b="1"/>
            </a:lvl5pPr>
            <a:lvl6pPr marL="2285388" indent="0">
              <a:buNone/>
              <a:defRPr sz="1600" b="1"/>
            </a:lvl6pPr>
            <a:lvl7pPr marL="2742465" indent="0">
              <a:buNone/>
              <a:defRPr sz="1600" b="1"/>
            </a:lvl7pPr>
            <a:lvl8pPr marL="3199543" indent="0">
              <a:buNone/>
              <a:defRPr sz="1600" b="1"/>
            </a:lvl8pPr>
            <a:lvl9pPr marL="365662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7"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pPr>
              <a:defRPr/>
            </a:pPr>
            <a:fld id="{3CB0220A-026F-4F28-BB68-F1F37E068DF2}" type="datetime1">
              <a:rPr lang="en-US"/>
              <a:pPr>
                <a:defRPr/>
              </a:pPr>
              <a:t>1/24/2019</a:t>
            </a:fld>
            <a:endParaRPr lang="en-US"/>
          </a:p>
        </p:txBody>
      </p:sp>
      <p:sp>
        <p:nvSpPr>
          <p:cNvPr id="9" name="Slide Number Placeholder 8"/>
          <p:cNvSpPr>
            <a:spLocks noGrp="1"/>
          </p:cNvSpPr>
          <p:nvPr>
            <p:ph type="sldNum" sz="quarter" idx="12"/>
          </p:nvPr>
        </p:nvSpPr>
        <p:spPr/>
        <p:txBody>
          <a:bodyPr/>
          <a:lstStyle>
            <a:lvl1pPr>
              <a:defRPr sz="1800">
                <a:solidFill>
                  <a:srgbClr val="C00000"/>
                </a:solidFill>
              </a:defRPr>
            </a:lvl1pPr>
          </a:lstStyle>
          <a:p>
            <a:pPr>
              <a:defRPr/>
            </a:pPr>
            <a:fld id="{543BAE89-3A6D-45C3-9A92-86D5A0B219D6}" type="slidenum">
              <a:rPr lang="en-US"/>
              <a:pPr>
                <a:defRPr/>
              </a:pPr>
              <a:t>‹#›</a:t>
            </a:fld>
            <a:endParaRPr lang="en-US"/>
          </a:p>
        </p:txBody>
      </p:sp>
    </p:spTree>
    <p:extLst>
      <p:ext uri="{BB962C8B-B14F-4D97-AF65-F5344CB8AC3E}">
        <p14:creationId xmlns:p14="http://schemas.microsoft.com/office/powerpoint/2010/main" val="8819170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pPr>
              <a:defRPr/>
            </a:pPr>
            <a:fld id="{17FFB0D8-9E6F-4DC2-B5FC-756ABE3F9217}" type="datetime1">
              <a:rPr lang="en-US"/>
              <a:pPr>
                <a:defRPr/>
              </a:pPr>
              <a:t>1/24/2019</a:t>
            </a:fld>
            <a:endParaRPr lang="en-US"/>
          </a:p>
        </p:txBody>
      </p:sp>
      <p:sp>
        <p:nvSpPr>
          <p:cNvPr id="5" name="Slide Number Placeholder 4"/>
          <p:cNvSpPr>
            <a:spLocks noGrp="1"/>
          </p:cNvSpPr>
          <p:nvPr>
            <p:ph type="sldNum" sz="quarter" idx="12"/>
          </p:nvPr>
        </p:nvSpPr>
        <p:spPr/>
        <p:txBody>
          <a:bodyPr/>
          <a:lstStyle>
            <a:lvl1pPr>
              <a:defRPr sz="1800">
                <a:solidFill>
                  <a:srgbClr val="C00000"/>
                </a:solidFill>
              </a:defRPr>
            </a:lvl1pPr>
          </a:lstStyle>
          <a:p>
            <a:pPr>
              <a:defRPr/>
            </a:pPr>
            <a:fld id="{C1EA36AD-7723-4C13-8106-BF15D2ADB7EB}" type="slidenum">
              <a:rPr lang="en-US"/>
              <a:pPr>
                <a:defRPr/>
              </a:pPr>
              <a:t>‹#›</a:t>
            </a:fld>
            <a:endParaRPr lang="en-US"/>
          </a:p>
        </p:txBody>
      </p:sp>
    </p:spTree>
    <p:extLst>
      <p:ext uri="{BB962C8B-B14F-4D97-AF65-F5344CB8AC3E}">
        <p14:creationId xmlns:p14="http://schemas.microsoft.com/office/powerpoint/2010/main" val="37184266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321EE488-2186-4CA2-8519-ED344D59CF04}" type="datetime1">
              <a:rPr lang="en-US"/>
              <a:pPr>
                <a:defRPr/>
              </a:pPr>
              <a:t>1/24/2019</a:t>
            </a:fld>
            <a:endParaRPr lang="en-US"/>
          </a:p>
        </p:txBody>
      </p:sp>
      <p:sp>
        <p:nvSpPr>
          <p:cNvPr id="4" name="Slide Number Placeholder 5"/>
          <p:cNvSpPr>
            <a:spLocks noGrp="1"/>
          </p:cNvSpPr>
          <p:nvPr>
            <p:ph type="sldNum" sz="quarter" idx="12"/>
          </p:nvPr>
        </p:nvSpPr>
        <p:spPr/>
        <p:txBody>
          <a:bodyPr/>
          <a:lstStyle>
            <a:lvl1pPr>
              <a:defRPr/>
            </a:lvl1pPr>
          </a:lstStyle>
          <a:p>
            <a:pPr>
              <a:defRPr/>
            </a:pPr>
            <a:fld id="{DB9D4B82-4512-4462-8881-38BBD9F4F51E}" type="slidenum">
              <a:rPr lang="en-US"/>
              <a:pPr>
                <a:defRPr/>
              </a:pPr>
              <a:t>‹#›</a:t>
            </a:fld>
            <a:endParaRPr lang="en-US"/>
          </a:p>
        </p:txBody>
      </p:sp>
    </p:spTree>
    <p:extLst>
      <p:ext uri="{BB962C8B-B14F-4D97-AF65-F5344CB8AC3E}">
        <p14:creationId xmlns:p14="http://schemas.microsoft.com/office/powerpoint/2010/main" val="8345624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51"/>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2" y="273052"/>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2" y="1435101"/>
            <a:ext cx="3008313" cy="4691063"/>
          </a:xfrm>
        </p:spPr>
        <p:txBody>
          <a:bodyPr/>
          <a:lstStyle>
            <a:lvl1pPr marL="0" indent="0">
              <a:buNone/>
              <a:defRPr sz="1400"/>
            </a:lvl1pPr>
            <a:lvl2pPr marL="457078" indent="0">
              <a:buNone/>
              <a:defRPr sz="1200"/>
            </a:lvl2pPr>
            <a:lvl3pPr marL="914155" indent="0">
              <a:buNone/>
              <a:defRPr sz="1000"/>
            </a:lvl3pPr>
            <a:lvl4pPr marL="1371233" indent="0">
              <a:buNone/>
              <a:defRPr sz="900"/>
            </a:lvl4pPr>
            <a:lvl5pPr marL="1828310" indent="0">
              <a:buNone/>
              <a:defRPr sz="900"/>
            </a:lvl5pPr>
            <a:lvl6pPr marL="2285388" indent="0">
              <a:buNone/>
              <a:defRPr sz="900"/>
            </a:lvl6pPr>
            <a:lvl7pPr marL="2742465" indent="0">
              <a:buNone/>
              <a:defRPr sz="900"/>
            </a:lvl7pPr>
            <a:lvl8pPr marL="3199543" indent="0">
              <a:buNone/>
              <a:defRPr sz="900"/>
            </a:lvl8pPr>
            <a:lvl9pPr marL="365662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D80EBAFD-F57A-44DA-B3BE-F886DDC1622D}" type="datetime1">
              <a:rPr lang="en-US"/>
              <a:pPr>
                <a:defRPr/>
              </a:pPr>
              <a:t>1/24/2019</a:t>
            </a:fld>
            <a:endParaRPr lang="en-US"/>
          </a:p>
        </p:txBody>
      </p:sp>
      <p:sp>
        <p:nvSpPr>
          <p:cNvPr id="7" name="Slide Number Placeholder 5"/>
          <p:cNvSpPr>
            <a:spLocks noGrp="1"/>
          </p:cNvSpPr>
          <p:nvPr>
            <p:ph type="sldNum" sz="quarter" idx="12"/>
          </p:nvPr>
        </p:nvSpPr>
        <p:spPr/>
        <p:txBody>
          <a:bodyPr/>
          <a:lstStyle>
            <a:lvl1pPr>
              <a:defRPr/>
            </a:lvl1pPr>
          </a:lstStyle>
          <a:p>
            <a:pPr>
              <a:defRPr/>
            </a:pPr>
            <a:fld id="{91432850-6E03-4C37-9E34-17931F3FBF76}" type="slidenum">
              <a:rPr lang="en-US"/>
              <a:pPr>
                <a:defRPr/>
              </a:pPr>
              <a:t>‹#›</a:t>
            </a:fld>
            <a:endParaRPr lang="en-US"/>
          </a:p>
        </p:txBody>
      </p:sp>
    </p:spTree>
    <p:extLst>
      <p:ext uri="{BB962C8B-B14F-4D97-AF65-F5344CB8AC3E}">
        <p14:creationId xmlns:p14="http://schemas.microsoft.com/office/powerpoint/2010/main" val="32525914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90" y="4800601"/>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90" y="612775"/>
            <a:ext cx="5486400" cy="4114800"/>
          </a:xfrm>
        </p:spPr>
        <p:txBody>
          <a:bodyPr rtlCol="0">
            <a:normAutofit/>
          </a:bodyPr>
          <a:lstStyle>
            <a:lvl1pPr marL="0" indent="0">
              <a:buNone/>
              <a:defRPr sz="3200"/>
            </a:lvl1pPr>
            <a:lvl2pPr marL="457078" indent="0">
              <a:buNone/>
              <a:defRPr sz="2800"/>
            </a:lvl2pPr>
            <a:lvl3pPr marL="914155" indent="0">
              <a:buNone/>
              <a:defRPr sz="2400"/>
            </a:lvl3pPr>
            <a:lvl4pPr marL="1371233" indent="0">
              <a:buNone/>
              <a:defRPr sz="2000"/>
            </a:lvl4pPr>
            <a:lvl5pPr marL="1828310" indent="0">
              <a:buNone/>
              <a:defRPr sz="2000"/>
            </a:lvl5pPr>
            <a:lvl6pPr marL="2285388" indent="0">
              <a:buNone/>
              <a:defRPr sz="2000"/>
            </a:lvl6pPr>
            <a:lvl7pPr marL="2742465" indent="0">
              <a:buNone/>
              <a:defRPr sz="2000"/>
            </a:lvl7pPr>
            <a:lvl8pPr marL="3199543" indent="0">
              <a:buNone/>
              <a:defRPr sz="2000"/>
            </a:lvl8pPr>
            <a:lvl9pPr marL="3656620" indent="0">
              <a:buNone/>
              <a:defRPr sz="2000"/>
            </a:lvl9pPr>
          </a:lstStyle>
          <a:p>
            <a:pPr lvl="0"/>
            <a:endParaRPr lang="en-US" noProof="0"/>
          </a:p>
        </p:txBody>
      </p:sp>
      <p:sp>
        <p:nvSpPr>
          <p:cNvPr id="4" name="Text Placeholder 3"/>
          <p:cNvSpPr>
            <a:spLocks noGrp="1"/>
          </p:cNvSpPr>
          <p:nvPr>
            <p:ph type="body" sz="half" idx="2"/>
          </p:nvPr>
        </p:nvSpPr>
        <p:spPr>
          <a:xfrm>
            <a:off x="1792290" y="5367340"/>
            <a:ext cx="5486400" cy="804862"/>
          </a:xfrm>
        </p:spPr>
        <p:txBody>
          <a:bodyPr/>
          <a:lstStyle>
            <a:lvl1pPr marL="0" indent="0">
              <a:buNone/>
              <a:defRPr sz="1400"/>
            </a:lvl1pPr>
            <a:lvl2pPr marL="457078" indent="0">
              <a:buNone/>
              <a:defRPr sz="1200"/>
            </a:lvl2pPr>
            <a:lvl3pPr marL="914155" indent="0">
              <a:buNone/>
              <a:defRPr sz="1000"/>
            </a:lvl3pPr>
            <a:lvl4pPr marL="1371233" indent="0">
              <a:buNone/>
              <a:defRPr sz="900"/>
            </a:lvl4pPr>
            <a:lvl5pPr marL="1828310" indent="0">
              <a:buNone/>
              <a:defRPr sz="900"/>
            </a:lvl5pPr>
            <a:lvl6pPr marL="2285388" indent="0">
              <a:buNone/>
              <a:defRPr sz="900"/>
            </a:lvl6pPr>
            <a:lvl7pPr marL="2742465" indent="0">
              <a:buNone/>
              <a:defRPr sz="900"/>
            </a:lvl7pPr>
            <a:lvl8pPr marL="3199543" indent="0">
              <a:buNone/>
              <a:defRPr sz="900"/>
            </a:lvl8pPr>
            <a:lvl9pPr marL="365662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BF26E6BC-C873-4D6A-BCF1-69D0BB119A59}" type="datetime1">
              <a:rPr lang="en-US"/>
              <a:pPr>
                <a:defRPr/>
              </a:pPr>
              <a:t>1/24/2019</a:t>
            </a:fld>
            <a:endParaRPr lang="en-US"/>
          </a:p>
        </p:txBody>
      </p:sp>
      <p:sp>
        <p:nvSpPr>
          <p:cNvPr id="7" name="Slide Number Placeholder 5"/>
          <p:cNvSpPr>
            <a:spLocks noGrp="1"/>
          </p:cNvSpPr>
          <p:nvPr>
            <p:ph type="sldNum" sz="quarter" idx="12"/>
          </p:nvPr>
        </p:nvSpPr>
        <p:spPr/>
        <p:txBody>
          <a:bodyPr/>
          <a:lstStyle>
            <a:lvl1pPr>
              <a:defRPr/>
            </a:lvl1pPr>
          </a:lstStyle>
          <a:p>
            <a:pPr>
              <a:defRPr/>
            </a:pPr>
            <a:fld id="{7F8726FD-C470-4AF6-9983-C6B5896C07EB}" type="slidenum">
              <a:rPr lang="en-US"/>
              <a:pPr>
                <a:defRPr/>
              </a:pPr>
              <a:t>‹#›</a:t>
            </a:fld>
            <a:endParaRPr lang="en-US"/>
          </a:p>
        </p:txBody>
      </p:sp>
    </p:spTree>
    <p:extLst>
      <p:ext uri="{BB962C8B-B14F-4D97-AF65-F5344CB8AC3E}">
        <p14:creationId xmlns:p14="http://schemas.microsoft.com/office/powerpoint/2010/main" val="1812147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16" tIns="45708" rIns="91416" bIns="45708" numCol="1" anchor="ctr" anchorCtr="0" compatLnSpc="1">
            <a:prstTxWarp prst="textNoShape">
              <a:avLst/>
            </a:prstTxWarp>
          </a:bodyPr>
          <a:lstStyle/>
          <a:p>
            <a:pPr lvl="0"/>
            <a:r>
              <a:rPr lang="en-US"/>
              <a:t>Click to edit Master title style</a:t>
            </a:r>
          </a:p>
        </p:txBody>
      </p:sp>
      <p:sp>
        <p:nvSpPr>
          <p:cNvPr id="1027"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wrap="square" lIns="91416" tIns="45708" rIns="91416" bIns="45708" numCol="1" anchor="ctr" anchorCtr="0" compatLnSpc="1">
            <a:prstTxWarp prst="textNoShape">
              <a:avLst/>
            </a:prstTxWarp>
          </a:bodyPr>
          <a:lstStyle>
            <a:lvl1pPr>
              <a:defRPr sz="1200">
                <a:solidFill>
                  <a:srgbClr val="898989"/>
                </a:solidFill>
                <a:cs typeface="Arial" pitchFamily="34" charset="0"/>
              </a:defRPr>
            </a:lvl1pPr>
          </a:lstStyle>
          <a:p>
            <a:pPr>
              <a:defRPr/>
            </a:pPr>
            <a:fld id="{3CBF462B-16C4-4C14-B010-729A79A0A126}" type="datetime1">
              <a:rPr lang="en-US"/>
              <a:pPr>
                <a:defRPr/>
              </a:pPr>
              <a:t>1/24/2019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16" tIns="45708" rIns="91416" bIns="45708" rtlCol="0" anchor="ctr"/>
          <a:lstStyle>
            <a:lvl1pPr algn="ctr" defTabSz="783545" fontAlgn="auto">
              <a:spcBef>
                <a:spcPts val="0"/>
              </a:spcBef>
              <a:spcAft>
                <a:spcPts val="0"/>
              </a:spcAft>
              <a:defRPr sz="1200">
                <a:solidFill>
                  <a:schemeClr val="tx1">
                    <a:tint val="75000"/>
                  </a:schemeClr>
                </a:solidFill>
                <a:latin typeface="+mn-lt"/>
                <a:cs typeface="+mn-cs"/>
              </a:defRPr>
            </a:lvl1pPr>
          </a:lstStyle>
          <a:p>
            <a:pPr>
              <a:defRPr/>
            </a:pPr>
            <a:r>
              <a:rPr lang="en-US"/>
              <a:t>http://snac.eas.asu.edu</a:t>
            </a: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wrap="square" lIns="91416" tIns="45708" rIns="91416" bIns="45708" numCol="1" anchor="ctr" anchorCtr="0" compatLnSpc="1">
            <a:prstTxWarp prst="textNoShape">
              <a:avLst/>
            </a:prstTxWarp>
          </a:bodyPr>
          <a:lstStyle>
            <a:lvl1pPr algn="r">
              <a:defRPr sz="1200">
                <a:solidFill>
                  <a:srgbClr val="898989"/>
                </a:solidFill>
                <a:cs typeface="Arial" pitchFamily="34" charset="0"/>
              </a:defRPr>
            </a:lvl1pPr>
          </a:lstStyle>
          <a:p>
            <a:pPr>
              <a:defRPr/>
            </a:pPr>
            <a:fld id="{9711DF0F-4115-4523-B3BB-8A68108FF090}" type="slidenum">
              <a:rPr lang="en-US"/>
              <a:pPr>
                <a:defRPr/>
              </a:pPr>
              <a:t>‹#›</a:t>
            </a:fld>
            <a:endParaRPr lang="en-US"/>
          </a:p>
        </p:txBody>
      </p:sp>
      <p:pic>
        <p:nvPicPr>
          <p:cNvPr id="1031" name="Picture 7" descr="white_body.jpg"/>
          <p:cNvPicPr>
            <a:picLocks noChangeAspect="1"/>
          </p:cNvPicPr>
          <p:nvPr userDrawn="1"/>
        </p:nvPicPr>
        <p:blipFill>
          <a:blip r:embed="rId13" cstate="print">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831" r:id="rId1"/>
    <p:sldLayoutId id="2147483832" r:id="rId2"/>
    <p:sldLayoutId id="2147483825" r:id="rId3"/>
    <p:sldLayoutId id="2147483833" r:id="rId4"/>
    <p:sldLayoutId id="2147483834" r:id="rId5"/>
    <p:sldLayoutId id="2147483835" r:id="rId6"/>
    <p:sldLayoutId id="2147483826" r:id="rId7"/>
    <p:sldLayoutId id="2147483827" r:id="rId8"/>
    <p:sldLayoutId id="2147483828" r:id="rId9"/>
    <p:sldLayoutId id="2147483829" r:id="rId10"/>
    <p:sldLayoutId id="2147483830" r:id="rId11"/>
  </p:sldLayoutIdLst>
  <p:hf hdr="0" dt="0"/>
  <p:txStyles>
    <p:titleStyle>
      <a:lvl1pPr algn="ctr" defTabSz="912813" rtl="0" eaLnBrk="0" fontAlgn="base" hangingPunct="0">
        <a:spcBef>
          <a:spcPct val="0"/>
        </a:spcBef>
        <a:spcAft>
          <a:spcPct val="0"/>
        </a:spcAft>
        <a:defRPr sz="4400" kern="1200">
          <a:solidFill>
            <a:schemeClr val="tx1"/>
          </a:solidFill>
          <a:latin typeface="+mj-lt"/>
          <a:ea typeface="+mj-ea"/>
          <a:cs typeface="+mj-cs"/>
        </a:defRPr>
      </a:lvl1pPr>
      <a:lvl2pPr algn="ctr" defTabSz="912813" rtl="0" eaLnBrk="0" fontAlgn="base" hangingPunct="0">
        <a:spcBef>
          <a:spcPct val="0"/>
        </a:spcBef>
        <a:spcAft>
          <a:spcPct val="0"/>
        </a:spcAft>
        <a:defRPr sz="4400">
          <a:solidFill>
            <a:schemeClr val="tx1"/>
          </a:solidFill>
          <a:latin typeface="Calibri" pitchFamily="34" charset="0"/>
        </a:defRPr>
      </a:lvl2pPr>
      <a:lvl3pPr algn="ctr" defTabSz="912813" rtl="0" eaLnBrk="0" fontAlgn="base" hangingPunct="0">
        <a:spcBef>
          <a:spcPct val="0"/>
        </a:spcBef>
        <a:spcAft>
          <a:spcPct val="0"/>
        </a:spcAft>
        <a:defRPr sz="4400">
          <a:solidFill>
            <a:schemeClr val="tx1"/>
          </a:solidFill>
          <a:latin typeface="Calibri" pitchFamily="34" charset="0"/>
        </a:defRPr>
      </a:lvl3pPr>
      <a:lvl4pPr algn="ctr" defTabSz="912813" rtl="0" eaLnBrk="0" fontAlgn="base" hangingPunct="0">
        <a:spcBef>
          <a:spcPct val="0"/>
        </a:spcBef>
        <a:spcAft>
          <a:spcPct val="0"/>
        </a:spcAft>
        <a:defRPr sz="4400">
          <a:solidFill>
            <a:schemeClr val="tx1"/>
          </a:solidFill>
          <a:latin typeface="Calibri" pitchFamily="34" charset="0"/>
        </a:defRPr>
      </a:lvl4pPr>
      <a:lvl5pPr algn="ctr" defTabSz="912813" rtl="0" eaLnBrk="0" fontAlgn="base" hangingPunct="0">
        <a:spcBef>
          <a:spcPct val="0"/>
        </a:spcBef>
        <a:spcAft>
          <a:spcPct val="0"/>
        </a:spcAft>
        <a:defRPr sz="4400">
          <a:solidFill>
            <a:schemeClr val="tx1"/>
          </a:solidFill>
          <a:latin typeface="Calibri" pitchFamily="34" charset="0"/>
        </a:defRPr>
      </a:lvl5pPr>
      <a:lvl6pPr marL="457200" algn="ctr" defTabSz="912813" rtl="0" fontAlgn="base">
        <a:spcBef>
          <a:spcPct val="0"/>
        </a:spcBef>
        <a:spcAft>
          <a:spcPct val="0"/>
        </a:spcAft>
        <a:defRPr sz="4400">
          <a:solidFill>
            <a:schemeClr val="tx1"/>
          </a:solidFill>
          <a:latin typeface="Calibri" pitchFamily="34" charset="0"/>
        </a:defRPr>
      </a:lvl6pPr>
      <a:lvl7pPr marL="914400" algn="ctr" defTabSz="912813" rtl="0" fontAlgn="base">
        <a:spcBef>
          <a:spcPct val="0"/>
        </a:spcBef>
        <a:spcAft>
          <a:spcPct val="0"/>
        </a:spcAft>
        <a:defRPr sz="4400">
          <a:solidFill>
            <a:schemeClr val="tx1"/>
          </a:solidFill>
          <a:latin typeface="Calibri" pitchFamily="34" charset="0"/>
        </a:defRPr>
      </a:lvl7pPr>
      <a:lvl8pPr marL="1371600" algn="ctr" defTabSz="912813" rtl="0" fontAlgn="base">
        <a:spcBef>
          <a:spcPct val="0"/>
        </a:spcBef>
        <a:spcAft>
          <a:spcPct val="0"/>
        </a:spcAft>
        <a:defRPr sz="4400">
          <a:solidFill>
            <a:schemeClr val="tx1"/>
          </a:solidFill>
          <a:latin typeface="Calibri" pitchFamily="34" charset="0"/>
        </a:defRPr>
      </a:lvl8pPr>
      <a:lvl9pPr marL="1828800" algn="ctr" defTabSz="912813" rtl="0" fontAlgn="base">
        <a:spcBef>
          <a:spcPct val="0"/>
        </a:spcBef>
        <a:spcAft>
          <a:spcPct val="0"/>
        </a:spcAft>
        <a:defRPr sz="4400">
          <a:solidFill>
            <a:schemeClr val="tx1"/>
          </a:solidFill>
          <a:latin typeface="Calibri" pitchFamily="34" charset="0"/>
        </a:defRPr>
      </a:lvl9pPr>
    </p:titleStyle>
    <p:bodyStyle>
      <a:lvl1pPr marL="341313" indent="-341313" algn="l" defTabSz="912813" rtl="0" eaLnBrk="0" fontAlgn="base" hangingPunct="0">
        <a:spcBef>
          <a:spcPct val="20000"/>
        </a:spcBef>
        <a:spcAft>
          <a:spcPct val="0"/>
        </a:spcAft>
        <a:buFont typeface="Arial" pitchFamily="34" charset="0"/>
        <a:buChar char="•"/>
        <a:defRPr sz="3200" kern="1200">
          <a:solidFill>
            <a:schemeClr val="tx1"/>
          </a:solidFill>
          <a:latin typeface="+mn-lt"/>
          <a:ea typeface="+mn-ea"/>
          <a:cs typeface="+mn-cs"/>
        </a:defRPr>
      </a:lvl1pPr>
      <a:lvl2pPr marL="741363" indent="-284163" algn="l" defTabSz="912813" rtl="0" eaLnBrk="0" fontAlgn="base" hangingPunct="0">
        <a:spcBef>
          <a:spcPct val="20000"/>
        </a:spcBef>
        <a:spcAft>
          <a:spcPct val="0"/>
        </a:spcAft>
        <a:buFont typeface="Arial" pitchFamily="34" charset="0"/>
        <a:buChar char="–"/>
        <a:defRPr sz="2800" kern="1200">
          <a:solidFill>
            <a:schemeClr val="tx1"/>
          </a:solidFill>
          <a:latin typeface="+mn-lt"/>
          <a:ea typeface="+mn-ea"/>
          <a:cs typeface="+mn-cs"/>
        </a:defRPr>
      </a:lvl2pPr>
      <a:lvl3pPr marL="1141413" indent="-227013" algn="l" defTabSz="912813" rtl="0" eaLnBrk="0" fontAlgn="base" hangingPunct="0">
        <a:spcBef>
          <a:spcPct val="20000"/>
        </a:spcBef>
        <a:spcAft>
          <a:spcPct val="0"/>
        </a:spcAft>
        <a:buFont typeface="Arial" pitchFamily="34" charset="0"/>
        <a:buChar char="•"/>
        <a:defRPr sz="2400" kern="1200">
          <a:solidFill>
            <a:schemeClr val="tx1"/>
          </a:solidFill>
          <a:latin typeface="+mn-lt"/>
          <a:ea typeface="+mn-ea"/>
          <a:cs typeface="+mn-cs"/>
        </a:defRPr>
      </a:lvl3pPr>
      <a:lvl4pPr marL="1598613" indent="-227013" algn="l" defTabSz="912813"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4pPr>
      <a:lvl5pPr marL="2055813" indent="-227013" algn="l" defTabSz="912813"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5pPr>
      <a:lvl6pPr marL="2513926" indent="-228539" algn="l" defTabSz="91415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04" indent="-228539" algn="l" defTabSz="91415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081" indent="-228539" algn="l" defTabSz="91415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159" indent="-228539" algn="l" defTabSz="91415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55" rtl="0" eaLnBrk="1" latinLnBrk="0" hangingPunct="1">
        <a:defRPr sz="1800" kern="1200">
          <a:solidFill>
            <a:schemeClr val="tx1"/>
          </a:solidFill>
          <a:latin typeface="+mn-lt"/>
          <a:ea typeface="+mn-ea"/>
          <a:cs typeface="+mn-cs"/>
        </a:defRPr>
      </a:lvl1pPr>
      <a:lvl2pPr marL="457078" algn="l" defTabSz="914155" rtl="0" eaLnBrk="1" latinLnBrk="0" hangingPunct="1">
        <a:defRPr sz="1800" kern="1200">
          <a:solidFill>
            <a:schemeClr val="tx1"/>
          </a:solidFill>
          <a:latin typeface="+mn-lt"/>
          <a:ea typeface="+mn-ea"/>
          <a:cs typeface="+mn-cs"/>
        </a:defRPr>
      </a:lvl2pPr>
      <a:lvl3pPr marL="914155" algn="l" defTabSz="914155" rtl="0" eaLnBrk="1" latinLnBrk="0" hangingPunct="1">
        <a:defRPr sz="1800" kern="1200">
          <a:solidFill>
            <a:schemeClr val="tx1"/>
          </a:solidFill>
          <a:latin typeface="+mn-lt"/>
          <a:ea typeface="+mn-ea"/>
          <a:cs typeface="+mn-cs"/>
        </a:defRPr>
      </a:lvl3pPr>
      <a:lvl4pPr marL="1371233" algn="l" defTabSz="914155" rtl="0" eaLnBrk="1" latinLnBrk="0" hangingPunct="1">
        <a:defRPr sz="1800" kern="1200">
          <a:solidFill>
            <a:schemeClr val="tx1"/>
          </a:solidFill>
          <a:latin typeface="+mn-lt"/>
          <a:ea typeface="+mn-ea"/>
          <a:cs typeface="+mn-cs"/>
        </a:defRPr>
      </a:lvl4pPr>
      <a:lvl5pPr marL="1828310" algn="l" defTabSz="914155" rtl="0" eaLnBrk="1" latinLnBrk="0" hangingPunct="1">
        <a:defRPr sz="1800" kern="1200">
          <a:solidFill>
            <a:schemeClr val="tx1"/>
          </a:solidFill>
          <a:latin typeface="+mn-lt"/>
          <a:ea typeface="+mn-ea"/>
          <a:cs typeface="+mn-cs"/>
        </a:defRPr>
      </a:lvl5pPr>
      <a:lvl6pPr marL="2285388" algn="l" defTabSz="914155" rtl="0" eaLnBrk="1" latinLnBrk="0" hangingPunct="1">
        <a:defRPr sz="1800" kern="1200">
          <a:solidFill>
            <a:schemeClr val="tx1"/>
          </a:solidFill>
          <a:latin typeface="+mn-lt"/>
          <a:ea typeface="+mn-ea"/>
          <a:cs typeface="+mn-cs"/>
        </a:defRPr>
      </a:lvl6pPr>
      <a:lvl7pPr marL="2742465" algn="l" defTabSz="914155" rtl="0" eaLnBrk="1" latinLnBrk="0" hangingPunct="1">
        <a:defRPr sz="1800" kern="1200">
          <a:solidFill>
            <a:schemeClr val="tx1"/>
          </a:solidFill>
          <a:latin typeface="+mn-lt"/>
          <a:ea typeface="+mn-ea"/>
          <a:cs typeface="+mn-cs"/>
        </a:defRPr>
      </a:lvl7pPr>
      <a:lvl8pPr marL="3199543" algn="l" defTabSz="914155" rtl="0" eaLnBrk="1" latinLnBrk="0" hangingPunct="1">
        <a:defRPr sz="1800" kern="1200">
          <a:solidFill>
            <a:schemeClr val="tx1"/>
          </a:solidFill>
          <a:latin typeface="+mn-lt"/>
          <a:ea typeface="+mn-ea"/>
          <a:cs typeface="+mn-cs"/>
        </a:defRPr>
      </a:lvl8pPr>
      <a:lvl9pPr marL="3656620" algn="l" defTabSz="914155"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4.tiff"/><Relationship Id="rId4" Type="http://schemas.openxmlformats.org/officeDocument/2006/relationships/image" Target="../media/image3.tif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hyperlink" Target="https://github.com/noxrepo/pox" TargetMode="External"/><Relationship Id="rId7" Type="http://schemas.openxmlformats.org/officeDocument/2006/relationships/hyperlink" Target="https://www.opendaylight.org/"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hyperlink" Target="https://github.com/openstack/networking-odl/tree/master/devstack" TargetMode="External"/><Relationship Id="rId5" Type="http://schemas.openxmlformats.org/officeDocument/2006/relationships/hyperlink" Target="https://www.geni.net/" TargetMode="External"/><Relationship Id="rId4" Type="http://schemas.openxmlformats.org/officeDocument/2006/relationships/hyperlink" Target="http://mininet.org/"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extBox 9"/>
          <p:cNvSpPr txBox="1">
            <a:spLocks noChangeArrowheads="1"/>
          </p:cNvSpPr>
          <p:nvPr/>
        </p:nvSpPr>
        <p:spPr bwMode="auto">
          <a:xfrm>
            <a:off x="838200" y="1794303"/>
            <a:ext cx="8001000" cy="193899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1600">
                <a:solidFill>
                  <a:schemeClr val="tx1"/>
                </a:solidFill>
                <a:latin typeface="Calibri" pitchFamily="34" charset="0"/>
                <a:cs typeface="Arial" pitchFamily="34" charset="0"/>
              </a:defRPr>
            </a:lvl1pPr>
            <a:lvl2pPr marL="742950" indent="-285750" eaLnBrk="0" hangingPunct="0">
              <a:defRPr sz="1600">
                <a:solidFill>
                  <a:schemeClr val="tx1"/>
                </a:solidFill>
                <a:latin typeface="Calibri" pitchFamily="34" charset="0"/>
                <a:cs typeface="Arial" pitchFamily="34" charset="0"/>
              </a:defRPr>
            </a:lvl2pPr>
            <a:lvl3pPr marL="1143000" indent="-228600" eaLnBrk="0" hangingPunct="0">
              <a:defRPr sz="1600">
                <a:solidFill>
                  <a:schemeClr val="tx1"/>
                </a:solidFill>
                <a:latin typeface="Calibri" pitchFamily="34" charset="0"/>
                <a:cs typeface="Arial" pitchFamily="34" charset="0"/>
              </a:defRPr>
            </a:lvl3pPr>
            <a:lvl4pPr marL="1600200" indent="-228600" eaLnBrk="0" hangingPunct="0">
              <a:defRPr sz="1600">
                <a:solidFill>
                  <a:schemeClr val="tx1"/>
                </a:solidFill>
                <a:latin typeface="Calibri" pitchFamily="34" charset="0"/>
                <a:cs typeface="Arial" pitchFamily="34" charset="0"/>
              </a:defRPr>
            </a:lvl4pPr>
            <a:lvl5pPr marL="2057400" indent="-228600" eaLnBrk="0" hangingPunct="0">
              <a:defRPr sz="1600">
                <a:solidFill>
                  <a:schemeClr val="tx1"/>
                </a:solidFill>
                <a:latin typeface="Calibri" pitchFamily="34" charset="0"/>
                <a:cs typeface="Arial" pitchFamily="34" charset="0"/>
              </a:defRPr>
            </a:lvl5pPr>
            <a:lvl6pPr marL="2514600" indent="-228600" defTabSz="782638" eaLnBrk="0" fontAlgn="base" hangingPunct="0">
              <a:spcBef>
                <a:spcPct val="0"/>
              </a:spcBef>
              <a:spcAft>
                <a:spcPct val="0"/>
              </a:spcAft>
              <a:defRPr sz="1600">
                <a:solidFill>
                  <a:schemeClr val="tx1"/>
                </a:solidFill>
                <a:latin typeface="Calibri" pitchFamily="34" charset="0"/>
                <a:cs typeface="Arial" pitchFamily="34" charset="0"/>
              </a:defRPr>
            </a:lvl6pPr>
            <a:lvl7pPr marL="2971800" indent="-228600" defTabSz="782638" eaLnBrk="0" fontAlgn="base" hangingPunct="0">
              <a:spcBef>
                <a:spcPct val="0"/>
              </a:spcBef>
              <a:spcAft>
                <a:spcPct val="0"/>
              </a:spcAft>
              <a:defRPr sz="1600">
                <a:solidFill>
                  <a:schemeClr val="tx1"/>
                </a:solidFill>
                <a:latin typeface="Calibri" pitchFamily="34" charset="0"/>
                <a:cs typeface="Arial" pitchFamily="34" charset="0"/>
              </a:defRPr>
            </a:lvl7pPr>
            <a:lvl8pPr marL="3429000" indent="-228600" defTabSz="782638" eaLnBrk="0" fontAlgn="base" hangingPunct="0">
              <a:spcBef>
                <a:spcPct val="0"/>
              </a:spcBef>
              <a:spcAft>
                <a:spcPct val="0"/>
              </a:spcAft>
              <a:defRPr sz="1600">
                <a:solidFill>
                  <a:schemeClr val="tx1"/>
                </a:solidFill>
                <a:latin typeface="Calibri" pitchFamily="34" charset="0"/>
                <a:cs typeface="Arial" pitchFamily="34" charset="0"/>
              </a:defRPr>
            </a:lvl8pPr>
            <a:lvl9pPr marL="3886200" indent="-228600" defTabSz="782638" eaLnBrk="0" fontAlgn="base" hangingPunct="0">
              <a:spcBef>
                <a:spcPct val="0"/>
              </a:spcBef>
              <a:spcAft>
                <a:spcPct val="0"/>
              </a:spcAft>
              <a:defRPr sz="1600">
                <a:solidFill>
                  <a:schemeClr val="tx1"/>
                </a:solidFill>
                <a:latin typeface="Calibri" pitchFamily="34" charset="0"/>
                <a:cs typeface="Arial" pitchFamily="34" charset="0"/>
              </a:defRPr>
            </a:lvl9pPr>
          </a:lstStyle>
          <a:p>
            <a:r>
              <a:rPr lang="en-US" sz="4000" b="1" dirty="0">
                <a:solidFill>
                  <a:srgbClr val="2130FF"/>
                </a:solidFill>
              </a:rPr>
              <a:t>CSE548: Advanced Computer Network Security Project Details and SDN Tutorial</a:t>
            </a:r>
          </a:p>
        </p:txBody>
      </p:sp>
      <p:sp>
        <p:nvSpPr>
          <p:cNvPr id="7172" name="TextBox 1"/>
          <p:cNvSpPr txBox="1">
            <a:spLocks noChangeArrowheads="1"/>
          </p:cNvSpPr>
          <p:nvPr/>
        </p:nvSpPr>
        <p:spPr bwMode="auto">
          <a:xfrm>
            <a:off x="3404493" y="4094201"/>
            <a:ext cx="2868414" cy="138499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1600">
                <a:solidFill>
                  <a:schemeClr val="tx1"/>
                </a:solidFill>
                <a:latin typeface="Calibri" pitchFamily="34" charset="0"/>
                <a:cs typeface="Arial" pitchFamily="34" charset="0"/>
              </a:defRPr>
            </a:lvl1pPr>
            <a:lvl2pPr marL="742950" indent="-285750" eaLnBrk="0" hangingPunct="0">
              <a:defRPr sz="1600">
                <a:solidFill>
                  <a:schemeClr val="tx1"/>
                </a:solidFill>
                <a:latin typeface="Calibri" pitchFamily="34" charset="0"/>
                <a:cs typeface="Arial" pitchFamily="34" charset="0"/>
              </a:defRPr>
            </a:lvl2pPr>
            <a:lvl3pPr marL="1143000" indent="-228600" eaLnBrk="0" hangingPunct="0">
              <a:defRPr sz="1600">
                <a:solidFill>
                  <a:schemeClr val="tx1"/>
                </a:solidFill>
                <a:latin typeface="Calibri" pitchFamily="34" charset="0"/>
                <a:cs typeface="Arial" pitchFamily="34" charset="0"/>
              </a:defRPr>
            </a:lvl3pPr>
            <a:lvl4pPr marL="1600200" indent="-228600" eaLnBrk="0" hangingPunct="0">
              <a:defRPr sz="1600">
                <a:solidFill>
                  <a:schemeClr val="tx1"/>
                </a:solidFill>
                <a:latin typeface="Calibri" pitchFamily="34" charset="0"/>
                <a:cs typeface="Arial" pitchFamily="34" charset="0"/>
              </a:defRPr>
            </a:lvl4pPr>
            <a:lvl5pPr marL="2057400" indent="-228600" eaLnBrk="0" hangingPunct="0">
              <a:defRPr sz="1600">
                <a:solidFill>
                  <a:schemeClr val="tx1"/>
                </a:solidFill>
                <a:latin typeface="Calibri" pitchFamily="34" charset="0"/>
                <a:cs typeface="Arial" pitchFamily="34" charset="0"/>
              </a:defRPr>
            </a:lvl5pPr>
            <a:lvl6pPr marL="2514600" indent="-228600" defTabSz="782638" eaLnBrk="0" fontAlgn="base" hangingPunct="0">
              <a:spcBef>
                <a:spcPct val="0"/>
              </a:spcBef>
              <a:spcAft>
                <a:spcPct val="0"/>
              </a:spcAft>
              <a:defRPr sz="1600">
                <a:solidFill>
                  <a:schemeClr val="tx1"/>
                </a:solidFill>
                <a:latin typeface="Calibri" pitchFamily="34" charset="0"/>
                <a:cs typeface="Arial" pitchFamily="34" charset="0"/>
              </a:defRPr>
            </a:lvl6pPr>
            <a:lvl7pPr marL="2971800" indent="-228600" defTabSz="782638" eaLnBrk="0" fontAlgn="base" hangingPunct="0">
              <a:spcBef>
                <a:spcPct val="0"/>
              </a:spcBef>
              <a:spcAft>
                <a:spcPct val="0"/>
              </a:spcAft>
              <a:defRPr sz="1600">
                <a:solidFill>
                  <a:schemeClr val="tx1"/>
                </a:solidFill>
                <a:latin typeface="Calibri" pitchFamily="34" charset="0"/>
                <a:cs typeface="Arial" pitchFamily="34" charset="0"/>
              </a:defRPr>
            </a:lvl7pPr>
            <a:lvl8pPr marL="3429000" indent="-228600" defTabSz="782638" eaLnBrk="0" fontAlgn="base" hangingPunct="0">
              <a:spcBef>
                <a:spcPct val="0"/>
              </a:spcBef>
              <a:spcAft>
                <a:spcPct val="0"/>
              </a:spcAft>
              <a:defRPr sz="1600">
                <a:solidFill>
                  <a:schemeClr val="tx1"/>
                </a:solidFill>
                <a:latin typeface="Calibri" pitchFamily="34" charset="0"/>
                <a:cs typeface="Arial" pitchFamily="34" charset="0"/>
              </a:defRPr>
            </a:lvl8pPr>
            <a:lvl9pPr marL="3886200" indent="-228600" defTabSz="782638" eaLnBrk="0" fontAlgn="base" hangingPunct="0">
              <a:spcBef>
                <a:spcPct val="0"/>
              </a:spcBef>
              <a:spcAft>
                <a:spcPct val="0"/>
              </a:spcAft>
              <a:defRPr sz="1600">
                <a:solidFill>
                  <a:schemeClr val="tx1"/>
                </a:solidFill>
                <a:latin typeface="Calibri" pitchFamily="34" charset="0"/>
                <a:cs typeface="Arial" pitchFamily="34" charset="0"/>
              </a:defRPr>
            </a:lvl9pPr>
          </a:lstStyle>
          <a:p>
            <a:pPr algn="ctr" eaLnBrk="1" hangingPunct="1"/>
            <a:r>
              <a:rPr lang="en-US" sz="2800" b="1" dirty="0"/>
              <a:t>Ankur Chowdhary</a:t>
            </a:r>
          </a:p>
          <a:p>
            <a:pPr algn="ctr" eaLnBrk="1" hangingPunct="1"/>
            <a:r>
              <a:rPr lang="en-US" sz="2800" b="1" dirty="0"/>
              <a:t>CIDSE, ASU</a:t>
            </a:r>
          </a:p>
          <a:p>
            <a:pPr algn="ctr" eaLnBrk="1" hangingPunct="1"/>
            <a:r>
              <a:rPr lang="en-US" sz="2800" dirty="0"/>
              <a:t>Spring 2019</a:t>
            </a:r>
          </a:p>
        </p:txBody>
      </p:sp>
      <p:pic>
        <p:nvPicPr>
          <p:cNvPr id="7182" name="Picture 14" descr="http://www.northeastern.edu/chn/images/nsf.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19400" y="5867400"/>
            <a:ext cx="746662" cy="746662"/>
          </a:xfrm>
          <a:prstGeom prst="rect">
            <a:avLst/>
          </a:prstGeom>
          <a:noFill/>
          <a:extLst>
            <a:ext uri="{909E8E84-426E-40dd-AFC4-6F175D3DCCD1}">
              <a14:hiddenFill xmlns:a14="http://schemas.microsoft.com/office/drawing/2010/main" xmlns="">
                <a:solidFill>
                  <a:srgbClr val="FFFFFF"/>
                </a:solidFill>
              </a14:hiddenFill>
            </a:ext>
          </a:extLst>
        </p:spPr>
      </p:pic>
      <p:pic>
        <p:nvPicPr>
          <p:cNvPr id="2" name="Picture 1">
            <a:extLst>
              <a:ext uri="{FF2B5EF4-FFF2-40B4-BE49-F238E27FC236}">
                <a16:creationId xmlns:a16="http://schemas.microsoft.com/office/drawing/2014/main" id="{A4242C9C-F094-BD4B-9522-D89CEEF9206D}"/>
              </a:ext>
            </a:extLst>
          </p:cNvPr>
          <p:cNvPicPr>
            <a:picLocks noChangeAspect="1"/>
          </p:cNvPicPr>
          <p:nvPr/>
        </p:nvPicPr>
        <p:blipFill>
          <a:blip r:embed="rId4"/>
          <a:stretch>
            <a:fillRect/>
          </a:stretch>
        </p:blipFill>
        <p:spPr>
          <a:xfrm>
            <a:off x="3798494" y="5867400"/>
            <a:ext cx="1767841" cy="806096"/>
          </a:xfrm>
          <a:prstGeom prst="rect">
            <a:avLst/>
          </a:prstGeom>
        </p:spPr>
      </p:pic>
      <p:pic>
        <p:nvPicPr>
          <p:cNvPr id="3" name="Picture 2">
            <a:extLst>
              <a:ext uri="{FF2B5EF4-FFF2-40B4-BE49-F238E27FC236}">
                <a16:creationId xmlns:a16="http://schemas.microsoft.com/office/drawing/2014/main" id="{809657C8-F2D3-3C4F-834E-F9F5A5513E96}"/>
              </a:ext>
            </a:extLst>
          </p:cNvPr>
          <p:cNvPicPr>
            <a:picLocks noChangeAspect="1"/>
          </p:cNvPicPr>
          <p:nvPr/>
        </p:nvPicPr>
        <p:blipFill>
          <a:blip r:embed="rId5"/>
          <a:stretch>
            <a:fillRect/>
          </a:stretch>
        </p:blipFill>
        <p:spPr>
          <a:xfrm>
            <a:off x="5798767" y="5886450"/>
            <a:ext cx="826039" cy="810895"/>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B08AAF-EB78-4578-A855-D613B43E7414}"/>
              </a:ext>
            </a:extLst>
          </p:cNvPr>
          <p:cNvSpPr>
            <a:spLocks noGrp="1"/>
          </p:cNvSpPr>
          <p:nvPr>
            <p:ph type="title"/>
          </p:nvPr>
        </p:nvSpPr>
        <p:spPr>
          <a:xfrm>
            <a:off x="432099" y="457200"/>
            <a:ext cx="8229600" cy="1143000"/>
          </a:xfrm>
        </p:spPr>
        <p:txBody>
          <a:bodyPr/>
          <a:lstStyle/>
          <a:p>
            <a:r>
              <a:rPr lang="en-US" dirty="0"/>
              <a:t>SDN Infrastructure: </a:t>
            </a:r>
            <a:r>
              <a:rPr lang="en-US" dirty="0" err="1"/>
              <a:t>mininet</a:t>
            </a:r>
            <a:endParaRPr lang="en-US" dirty="0"/>
          </a:p>
        </p:txBody>
      </p:sp>
      <p:sp>
        <p:nvSpPr>
          <p:cNvPr id="7" name="Content Placeholder 6">
            <a:extLst>
              <a:ext uri="{FF2B5EF4-FFF2-40B4-BE49-F238E27FC236}">
                <a16:creationId xmlns:a16="http://schemas.microsoft.com/office/drawing/2014/main" id="{80086428-58E0-4573-9382-D3043FF02EFB}"/>
              </a:ext>
            </a:extLst>
          </p:cNvPr>
          <p:cNvSpPr>
            <a:spLocks noGrp="1"/>
          </p:cNvSpPr>
          <p:nvPr>
            <p:ph idx="1"/>
          </p:nvPr>
        </p:nvSpPr>
        <p:spPr/>
        <p:txBody>
          <a:bodyPr/>
          <a:lstStyle/>
          <a:p>
            <a:r>
              <a:rPr lang="en-US" dirty="0"/>
              <a:t>Lightweight realistic virtual network, running a real kernel, switch and application code, on a single VM with easy to use commands. </a:t>
            </a:r>
          </a:p>
          <a:p>
            <a:r>
              <a:rPr lang="en-US" dirty="0" err="1"/>
              <a:t>Mininet</a:t>
            </a:r>
            <a:r>
              <a:rPr lang="en-US" dirty="0"/>
              <a:t> allows you to interact with  your network through command line, share and deploy on real hardware.</a:t>
            </a:r>
          </a:p>
          <a:p>
            <a:r>
              <a:rPr lang="en-US" dirty="0"/>
              <a:t>It is primarily used for development, teaching and research.</a:t>
            </a:r>
          </a:p>
          <a:p>
            <a:endParaRPr lang="en-US" dirty="0"/>
          </a:p>
        </p:txBody>
      </p:sp>
      <p:sp>
        <p:nvSpPr>
          <p:cNvPr id="4" name="Slide Number Placeholder 3">
            <a:extLst>
              <a:ext uri="{FF2B5EF4-FFF2-40B4-BE49-F238E27FC236}">
                <a16:creationId xmlns:a16="http://schemas.microsoft.com/office/drawing/2014/main" id="{38575680-F2A5-4CD0-B90D-87947CEC42B3}"/>
              </a:ext>
            </a:extLst>
          </p:cNvPr>
          <p:cNvSpPr>
            <a:spLocks noGrp="1"/>
          </p:cNvSpPr>
          <p:nvPr>
            <p:ph type="sldNum" sz="quarter" idx="12"/>
          </p:nvPr>
        </p:nvSpPr>
        <p:spPr>
          <a:xfrm>
            <a:off x="6553200" y="6356350"/>
            <a:ext cx="2133600" cy="365125"/>
          </a:xfrm>
        </p:spPr>
        <p:txBody>
          <a:bodyPr/>
          <a:lstStyle/>
          <a:p>
            <a:pPr>
              <a:defRPr/>
            </a:pPr>
            <a:fld id="{6916F211-F929-43F3-A3E9-EE54E89BF5B6}" type="slidenum">
              <a:rPr lang="en-US" smtClean="0"/>
              <a:pPr>
                <a:defRPr/>
              </a:pPr>
              <a:t>10</a:t>
            </a:fld>
            <a:endParaRPr lang="en-US"/>
          </a:p>
        </p:txBody>
      </p:sp>
    </p:spTree>
    <p:extLst>
      <p:ext uri="{BB962C8B-B14F-4D97-AF65-F5344CB8AC3E}">
        <p14:creationId xmlns:p14="http://schemas.microsoft.com/office/powerpoint/2010/main" val="5112708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F8315F-EE40-4968-B7FE-055037C748E6}"/>
              </a:ext>
            </a:extLst>
          </p:cNvPr>
          <p:cNvSpPr>
            <a:spLocks noGrp="1"/>
          </p:cNvSpPr>
          <p:nvPr>
            <p:ph type="title"/>
          </p:nvPr>
        </p:nvSpPr>
        <p:spPr/>
        <p:txBody>
          <a:bodyPr/>
          <a:lstStyle/>
          <a:p>
            <a:r>
              <a:rPr lang="en-US" dirty="0"/>
              <a:t>SDN Infrastructure: GENI</a:t>
            </a:r>
          </a:p>
        </p:txBody>
      </p:sp>
      <p:pic>
        <p:nvPicPr>
          <p:cNvPr id="7" name="Content Placeholder 6">
            <a:extLst>
              <a:ext uri="{FF2B5EF4-FFF2-40B4-BE49-F238E27FC236}">
                <a16:creationId xmlns:a16="http://schemas.microsoft.com/office/drawing/2014/main" id="{2C578E44-B30F-4531-9AF9-29028BE20D00}"/>
              </a:ext>
            </a:extLst>
          </p:cNvPr>
          <p:cNvPicPr>
            <a:picLocks noGrp="1" noChangeAspect="1"/>
          </p:cNvPicPr>
          <p:nvPr>
            <p:ph idx="1"/>
          </p:nvPr>
        </p:nvPicPr>
        <p:blipFill>
          <a:blip r:embed="rId2"/>
          <a:stretch>
            <a:fillRect/>
          </a:stretch>
        </p:blipFill>
        <p:spPr>
          <a:xfrm>
            <a:off x="1066800" y="1464609"/>
            <a:ext cx="6879527" cy="4707592"/>
          </a:xfrm>
          <a:prstGeom prst="rect">
            <a:avLst/>
          </a:prstGeom>
        </p:spPr>
      </p:pic>
      <p:sp>
        <p:nvSpPr>
          <p:cNvPr id="4" name="Slide Number Placeholder 3">
            <a:extLst>
              <a:ext uri="{FF2B5EF4-FFF2-40B4-BE49-F238E27FC236}">
                <a16:creationId xmlns:a16="http://schemas.microsoft.com/office/drawing/2014/main" id="{B6E6ED55-889F-4C77-8556-EAA84E25060F}"/>
              </a:ext>
            </a:extLst>
          </p:cNvPr>
          <p:cNvSpPr>
            <a:spLocks noGrp="1"/>
          </p:cNvSpPr>
          <p:nvPr>
            <p:ph type="sldNum" sz="quarter" idx="12"/>
          </p:nvPr>
        </p:nvSpPr>
        <p:spPr/>
        <p:txBody>
          <a:bodyPr/>
          <a:lstStyle/>
          <a:p>
            <a:pPr>
              <a:defRPr/>
            </a:pPr>
            <a:fld id="{6916F211-F929-43F3-A3E9-EE54E89BF5B6}" type="slidenum">
              <a:rPr lang="en-US" smtClean="0"/>
              <a:pPr>
                <a:defRPr/>
              </a:pPr>
              <a:t>11</a:t>
            </a:fld>
            <a:endParaRPr lang="en-US"/>
          </a:p>
        </p:txBody>
      </p:sp>
    </p:spTree>
    <p:extLst>
      <p:ext uri="{BB962C8B-B14F-4D97-AF65-F5344CB8AC3E}">
        <p14:creationId xmlns:p14="http://schemas.microsoft.com/office/powerpoint/2010/main" val="554346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793A73-DECA-41A5-884C-405FC299E7FB}"/>
              </a:ext>
            </a:extLst>
          </p:cNvPr>
          <p:cNvSpPr>
            <a:spLocks noGrp="1"/>
          </p:cNvSpPr>
          <p:nvPr>
            <p:ph type="title"/>
          </p:nvPr>
        </p:nvSpPr>
        <p:spPr/>
        <p:txBody>
          <a:bodyPr/>
          <a:lstStyle/>
          <a:p>
            <a:r>
              <a:rPr lang="en-US" dirty="0"/>
              <a:t>SDN Infrastructure: GENI</a:t>
            </a:r>
          </a:p>
        </p:txBody>
      </p:sp>
      <p:sp>
        <p:nvSpPr>
          <p:cNvPr id="3" name="Content Placeholder 2">
            <a:extLst>
              <a:ext uri="{FF2B5EF4-FFF2-40B4-BE49-F238E27FC236}">
                <a16:creationId xmlns:a16="http://schemas.microsoft.com/office/drawing/2014/main" id="{ABF59D16-64B0-4C65-BEC4-1ED1AD341DAE}"/>
              </a:ext>
            </a:extLst>
          </p:cNvPr>
          <p:cNvSpPr>
            <a:spLocks noGrp="1"/>
          </p:cNvSpPr>
          <p:nvPr>
            <p:ph idx="1"/>
          </p:nvPr>
        </p:nvSpPr>
        <p:spPr>
          <a:xfrm>
            <a:off x="471544" y="1295400"/>
            <a:ext cx="8229600" cy="4525963"/>
          </a:xfrm>
        </p:spPr>
        <p:txBody>
          <a:bodyPr/>
          <a:lstStyle/>
          <a:p>
            <a:r>
              <a:rPr lang="en-US" dirty="0"/>
              <a:t> Distributed virtual laboratory for transformative at-scale experiments in network science, services and security. </a:t>
            </a:r>
          </a:p>
          <a:p>
            <a:r>
              <a:rPr lang="en-US" dirty="0"/>
              <a:t>The testbed is distributed across different campus around the globe. </a:t>
            </a:r>
          </a:p>
          <a:p>
            <a:r>
              <a:rPr lang="en-US" dirty="0"/>
              <a:t>The goal of the project is to bring deeply programmable environment to the network, similar to what cloud brought to the data-center.</a:t>
            </a:r>
          </a:p>
        </p:txBody>
      </p:sp>
      <p:sp>
        <p:nvSpPr>
          <p:cNvPr id="4" name="Slide Number Placeholder 3">
            <a:extLst>
              <a:ext uri="{FF2B5EF4-FFF2-40B4-BE49-F238E27FC236}">
                <a16:creationId xmlns:a16="http://schemas.microsoft.com/office/drawing/2014/main" id="{8E59FBDD-4CD3-47F0-B525-B5C5DB73181E}"/>
              </a:ext>
            </a:extLst>
          </p:cNvPr>
          <p:cNvSpPr>
            <a:spLocks noGrp="1"/>
          </p:cNvSpPr>
          <p:nvPr>
            <p:ph type="sldNum" sz="quarter" idx="12"/>
          </p:nvPr>
        </p:nvSpPr>
        <p:spPr/>
        <p:txBody>
          <a:bodyPr/>
          <a:lstStyle/>
          <a:p>
            <a:pPr>
              <a:defRPr/>
            </a:pPr>
            <a:fld id="{6916F211-F929-43F3-A3E9-EE54E89BF5B6}" type="slidenum">
              <a:rPr lang="en-US" smtClean="0"/>
              <a:pPr>
                <a:defRPr/>
              </a:pPr>
              <a:t>12</a:t>
            </a:fld>
            <a:endParaRPr lang="en-US"/>
          </a:p>
        </p:txBody>
      </p:sp>
    </p:spTree>
    <p:extLst>
      <p:ext uri="{BB962C8B-B14F-4D97-AF65-F5344CB8AC3E}">
        <p14:creationId xmlns:p14="http://schemas.microsoft.com/office/powerpoint/2010/main" val="128414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793A73-DECA-41A5-884C-405FC299E7FB}"/>
              </a:ext>
            </a:extLst>
          </p:cNvPr>
          <p:cNvSpPr>
            <a:spLocks noGrp="1"/>
          </p:cNvSpPr>
          <p:nvPr>
            <p:ph type="title"/>
          </p:nvPr>
        </p:nvSpPr>
        <p:spPr>
          <a:xfrm>
            <a:off x="0" y="456407"/>
            <a:ext cx="9296400" cy="1143000"/>
          </a:xfrm>
        </p:spPr>
        <p:txBody>
          <a:bodyPr/>
          <a:lstStyle/>
          <a:p>
            <a:r>
              <a:rPr lang="en-US" sz="4000" dirty="0"/>
              <a:t>SDN Infrastructure: </a:t>
            </a:r>
            <a:r>
              <a:rPr lang="en-US" sz="4000" dirty="0" err="1"/>
              <a:t>Openstack</a:t>
            </a:r>
            <a:r>
              <a:rPr lang="en-US" sz="4000" dirty="0"/>
              <a:t>/</a:t>
            </a:r>
            <a:r>
              <a:rPr lang="en-US" sz="4000" dirty="0" err="1"/>
              <a:t>devstack</a:t>
            </a:r>
            <a:endParaRPr lang="en-US" sz="4000" dirty="0"/>
          </a:p>
        </p:txBody>
      </p:sp>
      <p:pic>
        <p:nvPicPr>
          <p:cNvPr id="6" name="Content Placeholder 5" descr="A screenshot of a cell phone&#10;&#10;Description generated with very high confidence">
            <a:extLst>
              <a:ext uri="{FF2B5EF4-FFF2-40B4-BE49-F238E27FC236}">
                <a16:creationId xmlns:a16="http://schemas.microsoft.com/office/drawing/2014/main" id="{A03E48E5-B58E-44DE-8BE6-C3DE1F9B2EE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599407"/>
            <a:ext cx="7611788" cy="4009451"/>
          </a:xfrm>
        </p:spPr>
      </p:pic>
      <p:sp>
        <p:nvSpPr>
          <p:cNvPr id="4" name="Slide Number Placeholder 3">
            <a:extLst>
              <a:ext uri="{FF2B5EF4-FFF2-40B4-BE49-F238E27FC236}">
                <a16:creationId xmlns:a16="http://schemas.microsoft.com/office/drawing/2014/main" id="{8E59FBDD-4CD3-47F0-B525-B5C5DB73181E}"/>
              </a:ext>
            </a:extLst>
          </p:cNvPr>
          <p:cNvSpPr>
            <a:spLocks noGrp="1"/>
          </p:cNvSpPr>
          <p:nvPr>
            <p:ph type="sldNum" sz="quarter" idx="12"/>
          </p:nvPr>
        </p:nvSpPr>
        <p:spPr/>
        <p:txBody>
          <a:bodyPr/>
          <a:lstStyle/>
          <a:p>
            <a:pPr>
              <a:defRPr/>
            </a:pPr>
            <a:fld id="{6916F211-F929-43F3-A3E9-EE54E89BF5B6}" type="slidenum">
              <a:rPr lang="en-US" smtClean="0"/>
              <a:pPr>
                <a:defRPr/>
              </a:pPr>
              <a:t>13</a:t>
            </a:fld>
            <a:endParaRPr lang="en-US"/>
          </a:p>
        </p:txBody>
      </p:sp>
    </p:spTree>
    <p:extLst>
      <p:ext uri="{BB962C8B-B14F-4D97-AF65-F5344CB8AC3E}">
        <p14:creationId xmlns:p14="http://schemas.microsoft.com/office/powerpoint/2010/main" val="41381371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793A73-DECA-41A5-884C-405FC299E7FB}"/>
              </a:ext>
            </a:extLst>
          </p:cNvPr>
          <p:cNvSpPr>
            <a:spLocks noGrp="1"/>
          </p:cNvSpPr>
          <p:nvPr>
            <p:ph type="title"/>
          </p:nvPr>
        </p:nvSpPr>
        <p:spPr>
          <a:xfrm>
            <a:off x="0" y="456407"/>
            <a:ext cx="9296400" cy="1143000"/>
          </a:xfrm>
        </p:spPr>
        <p:txBody>
          <a:bodyPr/>
          <a:lstStyle/>
          <a:p>
            <a:r>
              <a:rPr lang="en-US" sz="4000" dirty="0"/>
              <a:t>SDN Infrastructure: </a:t>
            </a:r>
            <a:r>
              <a:rPr lang="en-US" sz="4000" dirty="0" err="1"/>
              <a:t>Openstack</a:t>
            </a:r>
            <a:r>
              <a:rPr lang="en-US" sz="4000" dirty="0"/>
              <a:t>/</a:t>
            </a:r>
            <a:r>
              <a:rPr lang="en-US" sz="4000" dirty="0" err="1"/>
              <a:t>devstack</a:t>
            </a:r>
            <a:endParaRPr lang="en-US" sz="4000" dirty="0"/>
          </a:p>
        </p:txBody>
      </p:sp>
      <p:sp>
        <p:nvSpPr>
          <p:cNvPr id="3" name="Content Placeholder 2">
            <a:extLst>
              <a:ext uri="{FF2B5EF4-FFF2-40B4-BE49-F238E27FC236}">
                <a16:creationId xmlns:a16="http://schemas.microsoft.com/office/drawing/2014/main" id="{ABF59D16-64B0-4C65-BEC4-1ED1AD341DAE}"/>
              </a:ext>
            </a:extLst>
          </p:cNvPr>
          <p:cNvSpPr>
            <a:spLocks noGrp="1"/>
          </p:cNvSpPr>
          <p:nvPr>
            <p:ph idx="1"/>
          </p:nvPr>
        </p:nvSpPr>
        <p:spPr>
          <a:xfrm>
            <a:off x="442856" y="1371600"/>
            <a:ext cx="8229600" cy="4525963"/>
          </a:xfrm>
        </p:spPr>
        <p:txBody>
          <a:bodyPr/>
          <a:lstStyle/>
          <a:p>
            <a:r>
              <a:rPr lang="en-US" dirty="0"/>
              <a:t>OpenStack is an opensource cloud platform. </a:t>
            </a:r>
            <a:r>
              <a:rPr lang="en-US" dirty="0" err="1"/>
              <a:t>Openstack</a:t>
            </a:r>
            <a:r>
              <a:rPr lang="en-US" dirty="0"/>
              <a:t> networking-</a:t>
            </a:r>
            <a:r>
              <a:rPr lang="en-US" dirty="0" err="1"/>
              <a:t>odl</a:t>
            </a:r>
            <a:r>
              <a:rPr lang="en-US" dirty="0"/>
              <a:t> is a library of drivers and plugins that integrates OpenStack Neutron API with Opendaylight backend. </a:t>
            </a:r>
          </a:p>
          <a:p>
            <a:r>
              <a:rPr lang="en-US" dirty="0"/>
              <a:t>The ML2 driver and L3 plugins present in the library allow communication between </a:t>
            </a:r>
            <a:r>
              <a:rPr lang="en-US" dirty="0" err="1"/>
              <a:t>Openstack</a:t>
            </a:r>
            <a:r>
              <a:rPr lang="en-US" dirty="0"/>
              <a:t> Neutron L2 and L3 resource API to </a:t>
            </a:r>
            <a:r>
              <a:rPr lang="en-US" dirty="0" err="1"/>
              <a:t>OpenDaylight</a:t>
            </a:r>
            <a:r>
              <a:rPr lang="en-US" dirty="0"/>
              <a:t> backend.</a:t>
            </a:r>
          </a:p>
        </p:txBody>
      </p:sp>
      <p:sp>
        <p:nvSpPr>
          <p:cNvPr id="4" name="Slide Number Placeholder 3">
            <a:extLst>
              <a:ext uri="{FF2B5EF4-FFF2-40B4-BE49-F238E27FC236}">
                <a16:creationId xmlns:a16="http://schemas.microsoft.com/office/drawing/2014/main" id="{8E59FBDD-4CD3-47F0-B525-B5C5DB73181E}"/>
              </a:ext>
            </a:extLst>
          </p:cNvPr>
          <p:cNvSpPr>
            <a:spLocks noGrp="1"/>
          </p:cNvSpPr>
          <p:nvPr>
            <p:ph type="sldNum" sz="quarter" idx="12"/>
          </p:nvPr>
        </p:nvSpPr>
        <p:spPr/>
        <p:txBody>
          <a:bodyPr/>
          <a:lstStyle/>
          <a:p>
            <a:pPr>
              <a:defRPr/>
            </a:pPr>
            <a:fld id="{6916F211-F929-43F3-A3E9-EE54E89BF5B6}" type="slidenum">
              <a:rPr lang="en-US" smtClean="0"/>
              <a:pPr>
                <a:defRPr/>
              </a:pPr>
              <a:t>14</a:t>
            </a:fld>
            <a:endParaRPr lang="en-US"/>
          </a:p>
        </p:txBody>
      </p:sp>
    </p:spTree>
    <p:extLst>
      <p:ext uri="{BB962C8B-B14F-4D97-AF65-F5344CB8AC3E}">
        <p14:creationId xmlns:p14="http://schemas.microsoft.com/office/powerpoint/2010/main" val="32342022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AE0057-C555-44E9-BB9E-2916CE155288}"/>
              </a:ext>
            </a:extLst>
          </p:cNvPr>
          <p:cNvSpPr>
            <a:spLocks noGrp="1"/>
          </p:cNvSpPr>
          <p:nvPr>
            <p:ph type="title"/>
          </p:nvPr>
        </p:nvSpPr>
        <p:spPr/>
        <p:txBody>
          <a:bodyPr/>
          <a:lstStyle/>
          <a:p>
            <a:r>
              <a:rPr lang="en-US" dirty="0" err="1"/>
              <a:t>Mininet</a:t>
            </a:r>
            <a:r>
              <a:rPr lang="en-US" dirty="0"/>
              <a:t> Installation</a:t>
            </a:r>
          </a:p>
        </p:txBody>
      </p:sp>
      <p:sp>
        <p:nvSpPr>
          <p:cNvPr id="3" name="Content Placeholder 2">
            <a:extLst>
              <a:ext uri="{FF2B5EF4-FFF2-40B4-BE49-F238E27FC236}">
                <a16:creationId xmlns:a16="http://schemas.microsoft.com/office/drawing/2014/main" id="{A312812B-2624-4703-9F55-7B1AA4DB132F}"/>
              </a:ext>
            </a:extLst>
          </p:cNvPr>
          <p:cNvSpPr>
            <a:spLocks noGrp="1"/>
          </p:cNvSpPr>
          <p:nvPr>
            <p:ph idx="1"/>
          </p:nvPr>
        </p:nvSpPr>
        <p:spPr/>
        <p:txBody>
          <a:bodyPr/>
          <a:lstStyle/>
          <a:p>
            <a:pPr marL="0" indent="0">
              <a:buNone/>
            </a:pPr>
            <a:r>
              <a:rPr lang="pt-BR" sz="2200" b="1" dirty="0">
                <a:solidFill>
                  <a:srgbClr val="2130FF"/>
                </a:solidFill>
              </a:rPr>
              <a:t>Using git source</a:t>
            </a:r>
            <a:endParaRPr lang="pt-BR" sz="2200" dirty="0">
              <a:solidFill>
                <a:srgbClr val="2130FF"/>
              </a:solidFill>
            </a:endParaRPr>
          </a:p>
          <a:p>
            <a:pPr marL="0" indent="0">
              <a:buNone/>
            </a:pPr>
            <a:r>
              <a:rPr lang="pt-BR" sz="2200" dirty="0">
                <a:solidFill>
                  <a:srgbClr val="2130FF"/>
                </a:solidFill>
              </a:rPr>
              <a:t>$ g i t  c l o n e  g i t : / / g i t h u b . com/ m i n i n e t / m i n i n e t . g i t</a:t>
            </a:r>
          </a:p>
          <a:p>
            <a:pPr marL="0" indent="0">
              <a:buNone/>
            </a:pPr>
            <a:r>
              <a:rPr lang="pt-BR" sz="2200" dirty="0">
                <a:solidFill>
                  <a:srgbClr val="2130FF"/>
                </a:solidFill>
              </a:rPr>
              <a:t>$cd m i n i n e t</a:t>
            </a:r>
          </a:p>
          <a:p>
            <a:pPr marL="0" indent="0">
              <a:buNone/>
            </a:pPr>
            <a:r>
              <a:rPr lang="pt-BR" sz="2200" dirty="0">
                <a:solidFill>
                  <a:srgbClr val="2130FF"/>
                </a:solidFill>
              </a:rPr>
              <a:t>$ g i t  t a g # l i s t a v a i l a b l e v e r s i o n s</a:t>
            </a:r>
          </a:p>
          <a:p>
            <a:pPr marL="0" indent="0">
              <a:buNone/>
            </a:pPr>
            <a:r>
              <a:rPr lang="pt-BR" sz="2200" dirty="0">
                <a:solidFill>
                  <a:srgbClr val="2130FF"/>
                </a:solidFill>
              </a:rPr>
              <a:t>$ g i t  c h e c k o u t  − b  2 . 2 . 1  2 . 2 . 1  # v e r s i o n</a:t>
            </a:r>
          </a:p>
          <a:p>
            <a:pPr marL="0" indent="0">
              <a:buNone/>
            </a:pPr>
            <a:r>
              <a:rPr lang="pt-BR" sz="2200" dirty="0">
                <a:solidFill>
                  <a:srgbClr val="2130FF"/>
                </a:solidFill>
              </a:rPr>
              <a:t>$ m i n i n e t / u t i l / i n s t a l l . sh [ o p t i o n s ]</a:t>
            </a:r>
          </a:p>
          <a:p>
            <a:pPr marL="0" indent="0">
              <a:buNone/>
            </a:pPr>
            <a:r>
              <a:rPr lang="pt-BR" sz="2200" dirty="0">
                <a:solidFill>
                  <a:srgbClr val="2130FF"/>
                </a:solidFill>
              </a:rPr>
              <a:t>$cd . .</a:t>
            </a:r>
          </a:p>
          <a:p>
            <a:pPr marL="0" indent="0">
              <a:buNone/>
            </a:pPr>
            <a:endParaRPr lang="pt-BR" sz="2200" dirty="0">
              <a:solidFill>
                <a:srgbClr val="2130FF"/>
              </a:solidFill>
            </a:endParaRPr>
          </a:p>
          <a:p>
            <a:pPr marL="0" indent="0">
              <a:buNone/>
            </a:pPr>
            <a:r>
              <a:rPr lang="pt-BR" sz="2200" b="1" dirty="0">
                <a:solidFill>
                  <a:srgbClr val="2130FF"/>
                </a:solidFill>
              </a:rPr>
              <a:t>Using Linux apt package.</a:t>
            </a:r>
            <a:endParaRPr lang="pt-BR" sz="2200" dirty="0">
              <a:solidFill>
                <a:srgbClr val="2130FF"/>
              </a:solidFill>
            </a:endParaRPr>
          </a:p>
          <a:p>
            <a:pPr marL="0" indent="0">
              <a:buNone/>
            </a:pPr>
            <a:r>
              <a:rPr lang="pt-BR" sz="2200" dirty="0">
                <a:solidFill>
                  <a:srgbClr val="2130FF"/>
                </a:solidFill>
              </a:rPr>
              <a:t>$ sudo apt-get  i n s t a l l  m i n i n e t</a:t>
            </a:r>
          </a:p>
          <a:p>
            <a:endParaRPr lang="en-US" dirty="0"/>
          </a:p>
        </p:txBody>
      </p:sp>
      <p:sp>
        <p:nvSpPr>
          <p:cNvPr id="4" name="Slide Number Placeholder 3">
            <a:extLst>
              <a:ext uri="{FF2B5EF4-FFF2-40B4-BE49-F238E27FC236}">
                <a16:creationId xmlns:a16="http://schemas.microsoft.com/office/drawing/2014/main" id="{17BD4EBB-3A78-4C0B-B502-1B6942E766D5}"/>
              </a:ext>
            </a:extLst>
          </p:cNvPr>
          <p:cNvSpPr>
            <a:spLocks noGrp="1"/>
          </p:cNvSpPr>
          <p:nvPr>
            <p:ph type="sldNum" sz="quarter" idx="12"/>
          </p:nvPr>
        </p:nvSpPr>
        <p:spPr/>
        <p:txBody>
          <a:bodyPr/>
          <a:lstStyle/>
          <a:p>
            <a:pPr>
              <a:defRPr/>
            </a:pPr>
            <a:fld id="{6916F211-F929-43F3-A3E9-EE54E89BF5B6}" type="slidenum">
              <a:rPr lang="en-US" smtClean="0"/>
              <a:pPr>
                <a:defRPr/>
              </a:pPr>
              <a:t>15</a:t>
            </a:fld>
            <a:endParaRPr lang="en-US"/>
          </a:p>
        </p:txBody>
      </p:sp>
    </p:spTree>
    <p:extLst>
      <p:ext uri="{BB962C8B-B14F-4D97-AF65-F5344CB8AC3E}">
        <p14:creationId xmlns:p14="http://schemas.microsoft.com/office/powerpoint/2010/main" val="20156847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A1D6CB-D064-42BD-B8A6-A3000B1167D0}"/>
              </a:ext>
            </a:extLst>
          </p:cNvPr>
          <p:cNvSpPr>
            <a:spLocks noGrp="1"/>
          </p:cNvSpPr>
          <p:nvPr>
            <p:ph type="title"/>
          </p:nvPr>
        </p:nvSpPr>
        <p:spPr/>
        <p:txBody>
          <a:bodyPr/>
          <a:lstStyle/>
          <a:p>
            <a:r>
              <a:rPr lang="en-US" dirty="0"/>
              <a:t>Flat and Linear Topologies</a:t>
            </a:r>
          </a:p>
        </p:txBody>
      </p:sp>
      <p:pic>
        <p:nvPicPr>
          <p:cNvPr id="5" name="Content Placeholder 4">
            <a:extLst>
              <a:ext uri="{FF2B5EF4-FFF2-40B4-BE49-F238E27FC236}">
                <a16:creationId xmlns:a16="http://schemas.microsoft.com/office/drawing/2014/main" id="{F6CD654E-69E1-4643-BC21-B6956A1CC4BE}"/>
              </a:ext>
            </a:extLst>
          </p:cNvPr>
          <p:cNvPicPr>
            <a:picLocks noGrp="1" noChangeAspect="1"/>
          </p:cNvPicPr>
          <p:nvPr>
            <p:ph idx="1"/>
          </p:nvPr>
        </p:nvPicPr>
        <p:blipFill>
          <a:blip r:embed="rId2"/>
          <a:stretch>
            <a:fillRect/>
          </a:stretch>
        </p:blipFill>
        <p:spPr>
          <a:xfrm>
            <a:off x="2133600" y="1275731"/>
            <a:ext cx="5334000" cy="5080619"/>
          </a:xfrm>
          <a:prstGeom prst="rect">
            <a:avLst/>
          </a:prstGeom>
        </p:spPr>
      </p:pic>
      <p:sp>
        <p:nvSpPr>
          <p:cNvPr id="4" name="Slide Number Placeholder 3">
            <a:extLst>
              <a:ext uri="{FF2B5EF4-FFF2-40B4-BE49-F238E27FC236}">
                <a16:creationId xmlns:a16="http://schemas.microsoft.com/office/drawing/2014/main" id="{C95DF1EF-DA05-45F4-9D5D-898A9676756C}"/>
              </a:ext>
            </a:extLst>
          </p:cNvPr>
          <p:cNvSpPr>
            <a:spLocks noGrp="1"/>
          </p:cNvSpPr>
          <p:nvPr>
            <p:ph type="sldNum" sz="quarter" idx="12"/>
          </p:nvPr>
        </p:nvSpPr>
        <p:spPr/>
        <p:txBody>
          <a:bodyPr/>
          <a:lstStyle/>
          <a:p>
            <a:pPr>
              <a:defRPr/>
            </a:pPr>
            <a:fld id="{6916F211-F929-43F3-A3E9-EE54E89BF5B6}" type="slidenum">
              <a:rPr lang="en-US" smtClean="0"/>
              <a:pPr>
                <a:defRPr/>
              </a:pPr>
              <a:t>16</a:t>
            </a:fld>
            <a:endParaRPr lang="en-US"/>
          </a:p>
        </p:txBody>
      </p:sp>
    </p:spTree>
    <p:extLst>
      <p:ext uri="{BB962C8B-B14F-4D97-AF65-F5344CB8AC3E}">
        <p14:creationId xmlns:p14="http://schemas.microsoft.com/office/powerpoint/2010/main" val="19723552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EF35A6-7A9E-468B-9E77-60D53A354C71}"/>
              </a:ext>
            </a:extLst>
          </p:cNvPr>
          <p:cNvSpPr>
            <a:spLocks noGrp="1"/>
          </p:cNvSpPr>
          <p:nvPr>
            <p:ph type="title"/>
          </p:nvPr>
        </p:nvSpPr>
        <p:spPr/>
        <p:txBody>
          <a:bodyPr/>
          <a:lstStyle/>
          <a:p>
            <a:r>
              <a:rPr lang="en-US" dirty="0"/>
              <a:t>Flat and Linear Topologies Testing</a:t>
            </a:r>
          </a:p>
        </p:txBody>
      </p:sp>
      <p:sp>
        <p:nvSpPr>
          <p:cNvPr id="3" name="Content Placeholder 2">
            <a:extLst>
              <a:ext uri="{FF2B5EF4-FFF2-40B4-BE49-F238E27FC236}">
                <a16:creationId xmlns:a16="http://schemas.microsoft.com/office/drawing/2014/main" id="{DD952369-AB24-4617-AFA4-66EA48797F1A}"/>
              </a:ext>
            </a:extLst>
          </p:cNvPr>
          <p:cNvSpPr>
            <a:spLocks noGrp="1"/>
          </p:cNvSpPr>
          <p:nvPr>
            <p:ph idx="1"/>
          </p:nvPr>
        </p:nvSpPr>
        <p:spPr/>
        <p:txBody>
          <a:bodyPr/>
          <a:lstStyle/>
          <a:p>
            <a:pPr marL="0" indent="0">
              <a:buNone/>
            </a:pPr>
            <a:r>
              <a:rPr lang="en-US" dirty="0">
                <a:solidFill>
                  <a:srgbClr val="2130FF"/>
                </a:solidFill>
              </a:rPr>
              <a:t>$ </a:t>
            </a:r>
            <a:r>
              <a:rPr lang="en-US" dirty="0" err="1">
                <a:solidFill>
                  <a:srgbClr val="2130FF"/>
                </a:solidFill>
              </a:rPr>
              <a:t>sudo</a:t>
            </a:r>
            <a:r>
              <a:rPr lang="en-US" dirty="0">
                <a:solidFill>
                  <a:srgbClr val="2130FF"/>
                </a:solidFill>
              </a:rPr>
              <a:t> </a:t>
            </a:r>
            <a:r>
              <a:rPr lang="en-US" dirty="0" err="1">
                <a:solidFill>
                  <a:srgbClr val="2130FF"/>
                </a:solidFill>
              </a:rPr>
              <a:t>mn</a:t>
            </a:r>
            <a:r>
              <a:rPr lang="en-US" dirty="0">
                <a:solidFill>
                  <a:srgbClr val="2130FF"/>
                </a:solidFill>
              </a:rPr>
              <a:t> – test </a:t>
            </a:r>
            <a:r>
              <a:rPr lang="en-US" dirty="0" err="1">
                <a:solidFill>
                  <a:srgbClr val="2130FF"/>
                </a:solidFill>
              </a:rPr>
              <a:t>pingall</a:t>
            </a:r>
            <a:r>
              <a:rPr lang="en-US" dirty="0">
                <a:solidFill>
                  <a:srgbClr val="2130FF"/>
                </a:solidFill>
              </a:rPr>
              <a:t> –topo single,4</a:t>
            </a:r>
          </a:p>
          <a:p>
            <a:pPr marL="0" indent="0">
              <a:buNone/>
            </a:pPr>
            <a:r>
              <a:rPr lang="en-US" dirty="0">
                <a:solidFill>
                  <a:srgbClr val="2130FF"/>
                </a:solidFill>
              </a:rPr>
              <a:t>$ </a:t>
            </a:r>
            <a:r>
              <a:rPr lang="en-US" dirty="0" err="1">
                <a:solidFill>
                  <a:srgbClr val="2130FF"/>
                </a:solidFill>
              </a:rPr>
              <a:t>sudo</a:t>
            </a:r>
            <a:r>
              <a:rPr lang="en-US" dirty="0">
                <a:solidFill>
                  <a:srgbClr val="2130FF"/>
                </a:solidFill>
              </a:rPr>
              <a:t> </a:t>
            </a:r>
            <a:r>
              <a:rPr lang="en-US" dirty="0" err="1">
                <a:solidFill>
                  <a:srgbClr val="2130FF"/>
                </a:solidFill>
              </a:rPr>
              <a:t>mn</a:t>
            </a:r>
            <a:r>
              <a:rPr lang="en-US" dirty="0">
                <a:solidFill>
                  <a:srgbClr val="2130FF"/>
                </a:solidFill>
              </a:rPr>
              <a:t> – test </a:t>
            </a:r>
            <a:r>
              <a:rPr lang="en-US" dirty="0" err="1">
                <a:solidFill>
                  <a:srgbClr val="2130FF"/>
                </a:solidFill>
              </a:rPr>
              <a:t>pingall</a:t>
            </a:r>
            <a:r>
              <a:rPr lang="en-US" dirty="0">
                <a:solidFill>
                  <a:srgbClr val="2130FF"/>
                </a:solidFill>
              </a:rPr>
              <a:t> –topo linear,4</a:t>
            </a:r>
          </a:p>
          <a:p>
            <a:pPr marL="0" indent="0">
              <a:buNone/>
            </a:pPr>
            <a:r>
              <a:rPr lang="en-US" dirty="0">
                <a:solidFill>
                  <a:srgbClr val="2130FF"/>
                </a:solidFill>
              </a:rPr>
              <a:t>$ </a:t>
            </a:r>
            <a:r>
              <a:rPr lang="en-US" dirty="0" err="1">
                <a:solidFill>
                  <a:srgbClr val="2130FF"/>
                </a:solidFill>
              </a:rPr>
              <a:t>sudo</a:t>
            </a:r>
            <a:r>
              <a:rPr lang="en-US" dirty="0">
                <a:solidFill>
                  <a:srgbClr val="2130FF"/>
                </a:solidFill>
              </a:rPr>
              <a:t> </a:t>
            </a:r>
            <a:r>
              <a:rPr lang="en-US" dirty="0" err="1">
                <a:solidFill>
                  <a:srgbClr val="2130FF"/>
                </a:solidFill>
              </a:rPr>
              <a:t>mn</a:t>
            </a:r>
            <a:r>
              <a:rPr lang="en-US" dirty="0">
                <a:solidFill>
                  <a:srgbClr val="2130FF"/>
                </a:solidFill>
              </a:rPr>
              <a:t> -- link  </a:t>
            </a:r>
            <a:r>
              <a:rPr lang="en-US" dirty="0" err="1">
                <a:solidFill>
                  <a:srgbClr val="2130FF"/>
                </a:solidFill>
              </a:rPr>
              <a:t>tc</a:t>
            </a:r>
            <a:r>
              <a:rPr lang="en-US" dirty="0">
                <a:solidFill>
                  <a:srgbClr val="2130FF"/>
                </a:solidFill>
              </a:rPr>
              <a:t> ,</a:t>
            </a:r>
            <a:r>
              <a:rPr lang="en-US" dirty="0" err="1">
                <a:solidFill>
                  <a:srgbClr val="2130FF"/>
                </a:solidFill>
              </a:rPr>
              <a:t>bw</a:t>
            </a:r>
            <a:r>
              <a:rPr lang="en-US" dirty="0">
                <a:solidFill>
                  <a:srgbClr val="2130FF"/>
                </a:solidFill>
              </a:rPr>
              <a:t>=10, delay=10ms</a:t>
            </a:r>
          </a:p>
          <a:p>
            <a:pPr marL="0" indent="0">
              <a:buNone/>
            </a:pPr>
            <a:r>
              <a:rPr lang="pt-BR" dirty="0">
                <a:solidFill>
                  <a:srgbClr val="2130FF"/>
                </a:solidFill>
              </a:rPr>
              <a:t>mininet&gt; iperf</a:t>
            </a:r>
            <a:endParaRPr lang="en-US" dirty="0">
              <a:solidFill>
                <a:srgbClr val="2130FF"/>
              </a:solidFill>
            </a:endParaRPr>
          </a:p>
          <a:p>
            <a:pPr marL="0" indent="0">
              <a:buNone/>
            </a:pPr>
            <a:endParaRPr lang="en-US" dirty="0"/>
          </a:p>
        </p:txBody>
      </p:sp>
      <p:sp>
        <p:nvSpPr>
          <p:cNvPr id="4" name="Slide Number Placeholder 3">
            <a:extLst>
              <a:ext uri="{FF2B5EF4-FFF2-40B4-BE49-F238E27FC236}">
                <a16:creationId xmlns:a16="http://schemas.microsoft.com/office/drawing/2014/main" id="{EDD6C50B-8A38-4BD8-96B3-4294FEF86755}"/>
              </a:ext>
            </a:extLst>
          </p:cNvPr>
          <p:cNvSpPr>
            <a:spLocks noGrp="1"/>
          </p:cNvSpPr>
          <p:nvPr>
            <p:ph type="sldNum" sz="quarter" idx="12"/>
          </p:nvPr>
        </p:nvSpPr>
        <p:spPr/>
        <p:txBody>
          <a:bodyPr/>
          <a:lstStyle/>
          <a:p>
            <a:pPr>
              <a:defRPr/>
            </a:pPr>
            <a:fld id="{6916F211-F929-43F3-A3E9-EE54E89BF5B6}" type="slidenum">
              <a:rPr lang="en-US" smtClean="0"/>
              <a:pPr>
                <a:defRPr/>
              </a:pPr>
              <a:t>17</a:t>
            </a:fld>
            <a:endParaRPr lang="en-US"/>
          </a:p>
        </p:txBody>
      </p:sp>
    </p:spTree>
    <p:extLst>
      <p:ext uri="{BB962C8B-B14F-4D97-AF65-F5344CB8AC3E}">
        <p14:creationId xmlns:p14="http://schemas.microsoft.com/office/powerpoint/2010/main" val="2645524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76F60D-2008-4098-AC93-BB3CC54EDB1C}"/>
              </a:ext>
            </a:extLst>
          </p:cNvPr>
          <p:cNvSpPr>
            <a:spLocks noGrp="1"/>
          </p:cNvSpPr>
          <p:nvPr>
            <p:ph type="title"/>
          </p:nvPr>
        </p:nvSpPr>
        <p:spPr/>
        <p:txBody>
          <a:bodyPr/>
          <a:lstStyle/>
          <a:p>
            <a:r>
              <a:rPr lang="en-US" dirty="0"/>
              <a:t>Tree Topology</a:t>
            </a:r>
          </a:p>
        </p:txBody>
      </p:sp>
      <p:pic>
        <p:nvPicPr>
          <p:cNvPr id="5" name="Content Placeholder 4">
            <a:extLst>
              <a:ext uri="{FF2B5EF4-FFF2-40B4-BE49-F238E27FC236}">
                <a16:creationId xmlns:a16="http://schemas.microsoft.com/office/drawing/2014/main" id="{DDB35708-5C5E-4E09-AF03-CDA5922B7E7F}"/>
              </a:ext>
            </a:extLst>
          </p:cNvPr>
          <p:cNvPicPr>
            <a:picLocks noGrp="1" noChangeAspect="1"/>
          </p:cNvPicPr>
          <p:nvPr>
            <p:ph idx="1"/>
          </p:nvPr>
        </p:nvPicPr>
        <p:blipFill>
          <a:blip r:embed="rId2"/>
          <a:stretch>
            <a:fillRect/>
          </a:stretch>
        </p:blipFill>
        <p:spPr>
          <a:xfrm>
            <a:off x="1290824" y="1295400"/>
            <a:ext cx="6562352" cy="4525963"/>
          </a:xfrm>
          <a:prstGeom prst="rect">
            <a:avLst/>
          </a:prstGeom>
        </p:spPr>
      </p:pic>
      <p:sp>
        <p:nvSpPr>
          <p:cNvPr id="4" name="Slide Number Placeholder 3">
            <a:extLst>
              <a:ext uri="{FF2B5EF4-FFF2-40B4-BE49-F238E27FC236}">
                <a16:creationId xmlns:a16="http://schemas.microsoft.com/office/drawing/2014/main" id="{CCA05EAE-A753-44D0-8CD3-3CCE5CEC7627}"/>
              </a:ext>
            </a:extLst>
          </p:cNvPr>
          <p:cNvSpPr>
            <a:spLocks noGrp="1"/>
          </p:cNvSpPr>
          <p:nvPr>
            <p:ph type="sldNum" sz="quarter" idx="12"/>
          </p:nvPr>
        </p:nvSpPr>
        <p:spPr/>
        <p:txBody>
          <a:bodyPr/>
          <a:lstStyle/>
          <a:p>
            <a:pPr>
              <a:defRPr/>
            </a:pPr>
            <a:fld id="{6916F211-F929-43F3-A3E9-EE54E89BF5B6}" type="slidenum">
              <a:rPr lang="en-US" smtClean="0"/>
              <a:pPr>
                <a:defRPr/>
              </a:pPr>
              <a:t>18</a:t>
            </a:fld>
            <a:endParaRPr lang="en-US"/>
          </a:p>
        </p:txBody>
      </p:sp>
    </p:spTree>
    <p:extLst>
      <p:ext uri="{BB962C8B-B14F-4D97-AF65-F5344CB8AC3E}">
        <p14:creationId xmlns:p14="http://schemas.microsoft.com/office/powerpoint/2010/main" val="19496437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BDF66-7480-454E-B8BB-1E16E33419DD}"/>
              </a:ext>
            </a:extLst>
          </p:cNvPr>
          <p:cNvSpPr>
            <a:spLocks noGrp="1"/>
          </p:cNvSpPr>
          <p:nvPr>
            <p:ph type="title"/>
          </p:nvPr>
        </p:nvSpPr>
        <p:spPr/>
        <p:txBody>
          <a:bodyPr/>
          <a:lstStyle/>
          <a:p>
            <a:r>
              <a:rPr lang="en-US" dirty="0"/>
              <a:t>Tree Topology</a:t>
            </a:r>
          </a:p>
        </p:txBody>
      </p:sp>
      <p:pic>
        <p:nvPicPr>
          <p:cNvPr id="5" name="Content Placeholder 4">
            <a:extLst>
              <a:ext uri="{FF2B5EF4-FFF2-40B4-BE49-F238E27FC236}">
                <a16:creationId xmlns:a16="http://schemas.microsoft.com/office/drawing/2014/main" id="{9FD342CB-AC25-4389-BD39-85D63F60F6DD}"/>
              </a:ext>
            </a:extLst>
          </p:cNvPr>
          <p:cNvPicPr>
            <a:picLocks noGrp="1" noChangeAspect="1"/>
          </p:cNvPicPr>
          <p:nvPr>
            <p:ph idx="1"/>
          </p:nvPr>
        </p:nvPicPr>
        <p:blipFill>
          <a:blip r:embed="rId2"/>
          <a:stretch>
            <a:fillRect/>
          </a:stretch>
        </p:blipFill>
        <p:spPr>
          <a:xfrm>
            <a:off x="604793" y="1295400"/>
            <a:ext cx="7934413" cy="4796278"/>
          </a:xfrm>
          <a:prstGeom prst="rect">
            <a:avLst/>
          </a:prstGeom>
          <a:ln>
            <a:solidFill>
              <a:schemeClr val="tx1"/>
            </a:solidFill>
          </a:ln>
        </p:spPr>
      </p:pic>
      <p:sp>
        <p:nvSpPr>
          <p:cNvPr id="4" name="Slide Number Placeholder 3">
            <a:extLst>
              <a:ext uri="{FF2B5EF4-FFF2-40B4-BE49-F238E27FC236}">
                <a16:creationId xmlns:a16="http://schemas.microsoft.com/office/drawing/2014/main" id="{55193FE6-9A9D-4353-9210-E9A733E67D92}"/>
              </a:ext>
            </a:extLst>
          </p:cNvPr>
          <p:cNvSpPr>
            <a:spLocks noGrp="1"/>
          </p:cNvSpPr>
          <p:nvPr>
            <p:ph type="sldNum" sz="quarter" idx="12"/>
          </p:nvPr>
        </p:nvSpPr>
        <p:spPr/>
        <p:txBody>
          <a:bodyPr/>
          <a:lstStyle/>
          <a:p>
            <a:pPr>
              <a:defRPr/>
            </a:pPr>
            <a:fld id="{6916F211-F929-43F3-A3E9-EE54E89BF5B6}" type="slidenum">
              <a:rPr lang="en-US" smtClean="0"/>
              <a:pPr>
                <a:defRPr/>
              </a:pPr>
              <a:t>19</a:t>
            </a:fld>
            <a:endParaRPr lang="en-US"/>
          </a:p>
        </p:txBody>
      </p:sp>
    </p:spTree>
    <p:extLst>
      <p:ext uri="{BB962C8B-B14F-4D97-AF65-F5344CB8AC3E}">
        <p14:creationId xmlns:p14="http://schemas.microsoft.com/office/powerpoint/2010/main" val="23308774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B9CCC2-BEEE-4D79-8BF0-C9809A7E4D91}"/>
              </a:ext>
            </a:extLst>
          </p:cNvPr>
          <p:cNvSpPr>
            <a:spLocks noGrp="1"/>
          </p:cNvSpPr>
          <p:nvPr>
            <p:ph type="title"/>
          </p:nvPr>
        </p:nvSpPr>
        <p:spPr/>
        <p:txBody>
          <a:bodyPr/>
          <a:lstStyle/>
          <a:p>
            <a:r>
              <a:rPr lang="en-US" dirty="0"/>
              <a:t>Projects	</a:t>
            </a:r>
          </a:p>
        </p:txBody>
      </p:sp>
      <p:sp>
        <p:nvSpPr>
          <p:cNvPr id="3" name="Content Placeholder 2">
            <a:extLst>
              <a:ext uri="{FF2B5EF4-FFF2-40B4-BE49-F238E27FC236}">
                <a16:creationId xmlns:a16="http://schemas.microsoft.com/office/drawing/2014/main" id="{C85E5328-DA3B-4D86-AB03-DC99E81B3A90}"/>
              </a:ext>
            </a:extLst>
          </p:cNvPr>
          <p:cNvSpPr>
            <a:spLocks noGrp="1"/>
          </p:cNvSpPr>
          <p:nvPr>
            <p:ph idx="1"/>
          </p:nvPr>
        </p:nvSpPr>
        <p:spPr/>
        <p:txBody>
          <a:bodyPr/>
          <a:lstStyle/>
          <a:p>
            <a:pPr marL="514350" indent="-514350">
              <a:buAutoNum type="arabicPeriod"/>
            </a:pPr>
            <a:r>
              <a:rPr lang="en-US" dirty="0"/>
              <a:t>Setup and Analysis of SDN Network</a:t>
            </a:r>
          </a:p>
          <a:p>
            <a:pPr marL="514350" indent="-514350">
              <a:buAutoNum type="arabicPeriod"/>
            </a:pPr>
            <a:r>
              <a:rPr lang="en-US" dirty="0"/>
              <a:t>SDN Firewall</a:t>
            </a:r>
          </a:p>
          <a:p>
            <a:pPr marL="514350" indent="-514350">
              <a:buAutoNum type="arabicPeriod"/>
            </a:pPr>
            <a:r>
              <a:rPr lang="en-US" dirty="0"/>
              <a:t>Machine Learning on Network Attack Data</a:t>
            </a:r>
          </a:p>
        </p:txBody>
      </p:sp>
      <p:sp>
        <p:nvSpPr>
          <p:cNvPr id="4" name="Slide Number Placeholder 3">
            <a:extLst>
              <a:ext uri="{FF2B5EF4-FFF2-40B4-BE49-F238E27FC236}">
                <a16:creationId xmlns:a16="http://schemas.microsoft.com/office/drawing/2014/main" id="{850645A1-4530-4148-A6B5-27424F3646C5}"/>
              </a:ext>
            </a:extLst>
          </p:cNvPr>
          <p:cNvSpPr>
            <a:spLocks noGrp="1"/>
          </p:cNvSpPr>
          <p:nvPr>
            <p:ph type="sldNum" sz="quarter" idx="12"/>
          </p:nvPr>
        </p:nvSpPr>
        <p:spPr/>
        <p:txBody>
          <a:bodyPr/>
          <a:lstStyle/>
          <a:p>
            <a:pPr>
              <a:defRPr/>
            </a:pPr>
            <a:fld id="{6916F211-F929-43F3-A3E9-EE54E89BF5B6}" type="slidenum">
              <a:rPr lang="en-US" smtClean="0"/>
              <a:pPr>
                <a:defRPr/>
              </a:pPr>
              <a:t>2</a:t>
            </a:fld>
            <a:endParaRPr lang="en-US"/>
          </a:p>
        </p:txBody>
      </p:sp>
    </p:spTree>
    <p:extLst>
      <p:ext uri="{BB962C8B-B14F-4D97-AF65-F5344CB8AC3E}">
        <p14:creationId xmlns:p14="http://schemas.microsoft.com/office/powerpoint/2010/main" val="29077359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BDF66-7480-454E-B8BB-1E16E33419DD}"/>
              </a:ext>
            </a:extLst>
          </p:cNvPr>
          <p:cNvSpPr>
            <a:spLocks noGrp="1"/>
          </p:cNvSpPr>
          <p:nvPr>
            <p:ph type="title"/>
          </p:nvPr>
        </p:nvSpPr>
        <p:spPr/>
        <p:txBody>
          <a:bodyPr/>
          <a:lstStyle/>
          <a:p>
            <a:r>
              <a:rPr lang="en-US" dirty="0"/>
              <a:t>Tree Topology</a:t>
            </a:r>
          </a:p>
        </p:txBody>
      </p:sp>
      <p:sp>
        <p:nvSpPr>
          <p:cNvPr id="4" name="Slide Number Placeholder 3">
            <a:extLst>
              <a:ext uri="{FF2B5EF4-FFF2-40B4-BE49-F238E27FC236}">
                <a16:creationId xmlns:a16="http://schemas.microsoft.com/office/drawing/2014/main" id="{55193FE6-9A9D-4353-9210-E9A733E67D92}"/>
              </a:ext>
            </a:extLst>
          </p:cNvPr>
          <p:cNvSpPr>
            <a:spLocks noGrp="1"/>
          </p:cNvSpPr>
          <p:nvPr>
            <p:ph type="sldNum" sz="quarter" idx="12"/>
          </p:nvPr>
        </p:nvSpPr>
        <p:spPr/>
        <p:txBody>
          <a:bodyPr/>
          <a:lstStyle/>
          <a:p>
            <a:pPr>
              <a:defRPr/>
            </a:pPr>
            <a:fld id="{6916F211-F929-43F3-A3E9-EE54E89BF5B6}" type="slidenum">
              <a:rPr lang="en-US" smtClean="0"/>
              <a:pPr>
                <a:defRPr/>
              </a:pPr>
              <a:t>20</a:t>
            </a:fld>
            <a:endParaRPr lang="en-US"/>
          </a:p>
        </p:txBody>
      </p:sp>
      <p:pic>
        <p:nvPicPr>
          <p:cNvPr id="9" name="Content Placeholder 8">
            <a:extLst>
              <a:ext uri="{FF2B5EF4-FFF2-40B4-BE49-F238E27FC236}">
                <a16:creationId xmlns:a16="http://schemas.microsoft.com/office/drawing/2014/main" id="{833DE68B-152A-4997-A493-D716ACD38343}"/>
              </a:ext>
            </a:extLst>
          </p:cNvPr>
          <p:cNvPicPr>
            <a:picLocks noGrp="1" noChangeAspect="1"/>
          </p:cNvPicPr>
          <p:nvPr>
            <p:ph idx="1"/>
          </p:nvPr>
        </p:nvPicPr>
        <p:blipFill>
          <a:blip r:embed="rId2"/>
          <a:stretch>
            <a:fillRect/>
          </a:stretch>
        </p:blipFill>
        <p:spPr>
          <a:xfrm>
            <a:off x="457200" y="1219200"/>
            <a:ext cx="8442567" cy="4419599"/>
          </a:xfrm>
          <a:prstGeom prst="rect">
            <a:avLst/>
          </a:prstGeom>
          <a:ln>
            <a:solidFill>
              <a:schemeClr val="tx1"/>
            </a:solidFill>
          </a:ln>
        </p:spPr>
      </p:pic>
    </p:spTree>
    <p:extLst>
      <p:ext uri="{BB962C8B-B14F-4D97-AF65-F5344CB8AC3E}">
        <p14:creationId xmlns:p14="http://schemas.microsoft.com/office/powerpoint/2010/main" val="13782752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BDF66-7480-454E-B8BB-1E16E33419DD}"/>
              </a:ext>
            </a:extLst>
          </p:cNvPr>
          <p:cNvSpPr>
            <a:spLocks noGrp="1"/>
          </p:cNvSpPr>
          <p:nvPr>
            <p:ph type="title"/>
          </p:nvPr>
        </p:nvSpPr>
        <p:spPr/>
        <p:txBody>
          <a:bodyPr/>
          <a:lstStyle/>
          <a:p>
            <a:r>
              <a:rPr lang="en-US" dirty="0"/>
              <a:t>Tree Topology</a:t>
            </a:r>
          </a:p>
        </p:txBody>
      </p:sp>
      <p:sp>
        <p:nvSpPr>
          <p:cNvPr id="4" name="Slide Number Placeholder 3">
            <a:extLst>
              <a:ext uri="{FF2B5EF4-FFF2-40B4-BE49-F238E27FC236}">
                <a16:creationId xmlns:a16="http://schemas.microsoft.com/office/drawing/2014/main" id="{55193FE6-9A9D-4353-9210-E9A733E67D92}"/>
              </a:ext>
            </a:extLst>
          </p:cNvPr>
          <p:cNvSpPr>
            <a:spLocks noGrp="1"/>
          </p:cNvSpPr>
          <p:nvPr>
            <p:ph type="sldNum" sz="quarter" idx="12"/>
          </p:nvPr>
        </p:nvSpPr>
        <p:spPr/>
        <p:txBody>
          <a:bodyPr/>
          <a:lstStyle/>
          <a:p>
            <a:pPr>
              <a:defRPr/>
            </a:pPr>
            <a:fld id="{6916F211-F929-43F3-A3E9-EE54E89BF5B6}" type="slidenum">
              <a:rPr lang="en-US" smtClean="0"/>
              <a:pPr>
                <a:defRPr/>
              </a:pPr>
              <a:t>21</a:t>
            </a:fld>
            <a:endParaRPr lang="en-US"/>
          </a:p>
        </p:txBody>
      </p:sp>
      <p:pic>
        <p:nvPicPr>
          <p:cNvPr id="6" name="Picture 5">
            <a:extLst>
              <a:ext uri="{FF2B5EF4-FFF2-40B4-BE49-F238E27FC236}">
                <a16:creationId xmlns:a16="http://schemas.microsoft.com/office/drawing/2014/main" id="{E0E9AF4C-C53D-45FA-8175-6EDDB08D1ACC}"/>
              </a:ext>
            </a:extLst>
          </p:cNvPr>
          <p:cNvPicPr>
            <a:picLocks noChangeAspect="1"/>
          </p:cNvPicPr>
          <p:nvPr/>
        </p:nvPicPr>
        <p:blipFill>
          <a:blip r:embed="rId2"/>
          <a:stretch>
            <a:fillRect/>
          </a:stretch>
        </p:blipFill>
        <p:spPr>
          <a:xfrm>
            <a:off x="320040" y="1752600"/>
            <a:ext cx="8503920" cy="3048000"/>
          </a:xfrm>
          <a:prstGeom prst="rect">
            <a:avLst/>
          </a:prstGeom>
          <a:ln>
            <a:solidFill>
              <a:schemeClr val="tx1"/>
            </a:solidFill>
          </a:ln>
        </p:spPr>
      </p:pic>
      <p:sp>
        <p:nvSpPr>
          <p:cNvPr id="7" name="TextBox 6">
            <a:extLst>
              <a:ext uri="{FF2B5EF4-FFF2-40B4-BE49-F238E27FC236}">
                <a16:creationId xmlns:a16="http://schemas.microsoft.com/office/drawing/2014/main" id="{05F2D322-7316-4C86-98C6-074B91F77458}"/>
              </a:ext>
            </a:extLst>
          </p:cNvPr>
          <p:cNvSpPr txBox="1"/>
          <p:nvPr/>
        </p:nvSpPr>
        <p:spPr>
          <a:xfrm>
            <a:off x="228600" y="5029200"/>
            <a:ext cx="6705600" cy="430887"/>
          </a:xfrm>
          <a:prstGeom prst="rect">
            <a:avLst/>
          </a:prstGeom>
          <a:noFill/>
        </p:spPr>
        <p:txBody>
          <a:bodyPr wrap="square" rtlCol="0">
            <a:spAutoFit/>
          </a:bodyPr>
          <a:lstStyle/>
          <a:p>
            <a:r>
              <a:rPr lang="en-US" sz="2200" dirty="0">
                <a:solidFill>
                  <a:srgbClr val="2130FF"/>
                </a:solidFill>
              </a:rPr>
              <a:t>$ </a:t>
            </a:r>
            <a:r>
              <a:rPr lang="en-US" sz="2200" dirty="0" err="1">
                <a:solidFill>
                  <a:srgbClr val="2130FF"/>
                </a:solidFill>
              </a:rPr>
              <a:t>sudo</a:t>
            </a:r>
            <a:r>
              <a:rPr lang="en-US" sz="2200" dirty="0">
                <a:solidFill>
                  <a:srgbClr val="2130FF"/>
                </a:solidFill>
              </a:rPr>
              <a:t> python tree.py</a:t>
            </a:r>
          </a:p>
        </p:txBody>
      </p:sp>
    </p:spTree>
    <p:extLst>
      <p:ext uri="{BB962C8B-B14F-4D97-AF65-F5344CB8AC3E}">
        <p14:creationId xmlns:p14="http://schemas.microsoft.com/office/powerpoint/2010/main" val="14833773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B08AAF-EB78-4578-A855-D613B43E7414}"/>
              </a:ext>
            </a:extLst>
          </p:cNvPr>
          <p:cNvSpPr>
            <a:spLocks noGrp="1"/>
          </p:cNvSpPr>
          <p:nvPr>
            <p:ph type="title"/>
          </p:nvPr>
        </p:nvSpPr>
        <p:spPr/>
        <p:txBody>
          <a:bodyPr/>
          <a:lstStyle/>
          <a:p>
            <a:r>
              <a:rPr lang="en-US" dirty="0"/>
              <a:t>SDN Switch</a:t>
            </a:r>
          </a:p>
        </p:txBody>
      </p:sp>
      <p:sp>
        <p:nvSpPr>
          <p:cNvPr id="4" name="Slide Number Placeholder 3">
            <a:extLst>
              <a:ext uri="{FF2B5EF4-FFF2-40B4-BE49-F238E27FC236}">
                <a16:creationId xmlns:a16="http://schemas.microsoft.com/office/drawing/2014/main" id="{38575680-F2A5-4CD0-B90D-87947CEC42B3}"/>
              </a:ext>
            </a:extLst>
          </p:cNvPr>
          <p:cNvSpPr>
            <a:spLocks noGrp="1"/>
          </p:cNvSpPr>
          <p:nvPr>
            <p:ph type="sldNum" sz="quarter" idx="12"/>
          </p:nvPr>
        </p:nvSpPr>
        <p:spPr/>
        <p:txBody>
          <a:bodyPr/>
          <a:lstStyle/>
          <a:p>
            <a:pPr>
              <a:defRPr/>
            </a:pPr>
            <a:fld id="{6916F211-F929-43F3-A3E9-EE54E89BF5B6}" type="slidenum">
              <a:rPr lang="en-US" smtClean="0"/>
              <a:pPr>
                <a:defRPr/>
              </a:pPr>
              <a:t>22</a:t>
            </a:fld>
            <a:endParaRPr lang="en-US"/>
          </a:p>
        </p:txBody>
      </p:sp>
      <p:pic>
        <p:nvPicPr>
          <p:cNvPr id="5" name="Content Placeholder 4">
            <a:extLst>
              <a:ext uri="{FF2B5EF4-FFF2-40B4-BE49-F238E27FC236}">
                <a16:creationId xmlns:a16="http://schemas.microsoft.com/office/drawing/2014/main" id="{E2EDEC19-5968-4D6D-A704-E105905C246E}"/>
              </a:ext>
            </a:extLst>
          </p:cNvPr>
          <p:cNvPicPr>
            <a:picLocks noChangeAspect="1"/>
          </p:cNvPicPr>
          <p:nvPr/>
        </p:nvPicPr>
        <p:blipFill>
          <a:blip r:embed="rId2"/>
          <a:stretch>
            <a:fillRect/>
          </a:stretch>
        </p:blipFill>
        <p:spPr bwMode="auto">
          <a:xfrm>
            <a:off x="1219200" y="1219200"/>
            <a:ext cx="7087640" cy="4648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 name="Rectangle: Rounded Corners 5">
            <a:extLst>
              <a:ext uri="{FF2B5EF4-FFF2-40B4-BE49-F238E27FC236}">
                <a16:creationId xmlns:a16="http://schemas.microsoft.com/office/drawing/2014/main" id="{906E1AA1-4161-4E26-B92D-FF2AD290F41B}"/>
              </a:ext>
            </a:extLst>
          </p:cNvPr>
          <p:cNvSpPr/>
          <p:nvPr/>
        </p:nvSpPr>
        <p:spPr>
          <a:xfrm>
            <a:off x="990600" y="3989929"/>
            <a:ext cx="7696200" cy="658271"/>
          </a:xfrm>
          <a:prstGeom prst="roundRect">
            <a:avLst/>
          </a:prstGeom>
          <a:solidFill>
            <a:srgbClr val="FF0000">
              <a:alpha val="4000"/>
            </a:srgbClr>
          </a:solid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54236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7721B0-32DB-46FB-9A5C-E185DEDA6278}"/>
              </a:ext>
            </a:extLst>
          </p:cNvPr>
          <p:cNvSpPr>
            <a:spLocks noGrp="1"/>
          </p:cNvSpPr>
          <p:nvPr>
            <p:ph type="title"/>
          </p:nvPr>
        </p:nvSpPr>
        <p:spPr/>
        <p:txBody>
          <a:bodyPr/>
          <a:lstStyle/>
          <a:p>
            <a:r>
              <a:rPr lang="en-US" dirty="0"/>
              <a:t>Open </a:t>
            </a:r>
            <a:r>
              <a:rPr lang="en-US" dirty="0" err="1"/>
              <a:t>vSwitch</a:t>
            </a:r>
            <a:r>
              <a:rPr lang="en-US" dirty="0"/>
              <a:t> (</a:t>
            </a:r>
            <a:r>
              <a:rPr lang="en-US" dirty="0" err="1"/>
              <a:t>OvS</a:t>
            </a:r>
            <a:r>
              <a:rPr lang="en-US" dirty="0"/>
              <a:t>)</a:t>
            </a:r>
          </a:p>
        </p:txBody>
      </p:sp>
      <p:sp>
        <p:nvSpPr>
          <p:cNvPr id="3" name="Content Placeholder 2">
            <a:extLst>
              <a:ext uri="{FF2B5EF4-FFF2-40B4-BE49-F238E27FC236}">
                <a16:creationId xmlns:a16="http://schemas.microsoft.com/office/drawing/2014/main" id="{1A21BF35-B96C-4E2D-AC8A-D4E06E96BA19}"/>
              </a:ext>
            </a:extLst>
          </p:cNvPr>
          <p:cNvSpPr>
            <a:spLocks noGrp="1"/>
          </p:cNvSpPr>
          <p:nvPr>
            <p:ph idx="1"/>
          </p:nvPr>
        </p:nvSpPr>
        <p:spPr/>
        <p:txBody>
          <a:bodyPr/>
          <a:lstStyle/>
          <a:p>
            <a:r>
              <a:rPr lang="en-US" dirty="0"/>
              <a:t>Open </a:t>
            </a:r>
            <a:r>
              <a:rPr lang="en-US" dirty="0" err="1"/>
              <a:t>vSwitch</a:t>
            </a:r>
            <a:r>
              <a:rPr lang="en-US" dirty="0"/>
              <a:t> (OVS) has become an integral part of SDN networks. It is one of the most popular OpenFlow switch.</a:t>
            </a:r>
          </a:p>
          <a:p>
            <a:r>
              <a:rPr lang="en-US" dirty="0"/>
              <a:t>It provides ability to replicate many features of a traditional switch, along with advanced features that allow the organizations to scale the cloud environment rapidly.</a:t>
            </a:r>
          </a:p>
          <a:p>
            <a:endParaRPr lang="en-US" dirty="0"/>
          </a:p>
          <a:p>
            <a:endParaRPr lang="en-US" dirty="0"/>
          </a:p>
        </p:txBody>
      </p:sp>
      <p:sp>
        <p:nvSpPr>
          <p:cNvPr id="4" name="Slide Number Placeholder 3">
            <a:extLst>
              <a:ext uri="{FF2B5EF4-FFF2-40B4-BE49-F238E27FC236}">
                <a16:creationId xmlns:a16="http://schemas.microsoft.com/office/drawing/2014/main" id="{5B056709-AFE9-48D2-A249-758B4777F296}"/>
              </a:ext>
            </a:extLst>
          </p:cNvPr>
          <p:cNvSpPr>
            <a:spLocks noGrp="1"/>
          </p:cNvSpPr>
          <p:nvPr>
            <p:ph type="sldNum" sz="quarter" idx="12"/>
          </p:nvPr>
        </p:nvSpPr>
        <p:spPr/>
        <p:txBody>
          <a:bodyPr/>
          <a:lstStyle/>
          <a:p>
            <a:pPr>
              <a:defRPr/>
            </a:pPr>
            <a:fld id="{6916F211-F929-43F3-A3E9-EE54E89BF5B6}" type="slidenum">
              <a:rPr lang="en-US" smtClean="0"/>
              <a:pPr>
                <a:defRPr/>
              </a:pPr>
              <a:t>23</a:t>
            </a:fld>
            <a:endParaRPr lang="en-US"/>
          </a:p>
        </p:txBody>
      </p:sp>
    </p:spTree>
    <p:extLst>
      <p:ext uri="{BB962C8B-B14F-4D97-AF65-F5344CB8AC3E}">
        <p14:creationId xmlns:p14="http://schemas.microsoft.com/office/powerpoint/2010/main" val="30099102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77E95C-97B2-4BEA-A543-9661C2121438}"/>
              </a:ext>
            </a:extLst>
          </p:cNvPr>
          <p:cNvSpPr>
            <a:spLocks noGrp="1"/>
          </p:cNvSpPr>
          <p:nvPr>
            <p:ph type="title"/>
          </p:nvPr>
        </p:nvSpPr>
        <p:spPr/>
        <p:txBody>
          <a:bodyPr/>
          <a:lstStyle/>
          <a:p>
            <a:r>
              <a:rPr lang="en-US" dirty="0" err="1"/>
              <a:t>OvS</a:t>
            </a:r>
            <a:r>
              <a:rPr lang="en-US" dirty="0"/>
              <a:t> Components</a:t>
            </a:r>
          </a:p>
        </p:txBody>
      </p:sp>
      <p:sp>
        <p:nvSpPr>
          <p:cNvPr id="3" name="Content Placeholder 2">
            <a:extLst>
              <a:ext uri="{FF2B5EF4-FFF2-40B4-BE49-F238E27FC236}">
                <a16:creationId xmlns:a16="http://schemas.microsoft.com/office/drawing/2014/main" id="{70556D99-3B07-4FA7-8A76-E7D9F4F69264}"/>
              </a:ext>
            </a:extLst>
          </p:cNvPr>
          <p:cNvSpPr>
            <a:spLocks noGrp="1"/>
          </p:cNvSpPr>
          <p:nvPr>
            <p:ph idx="1"/>
          </p:nvPr>
        </p:nvSpPr>
        <p:spPr>
          <a:xfrm>
            <a:off x="457200" y="1219200"/>
            <a:ext cx="8382000" cy="4525963"/>
          </a:xfrm>
        </p:spPr>
        <p:txBody>
          <a:bodyPr/>
          <a:lstStyle/>
          <a:p>
            <a:r>
              <a:rPr lang="en-US" b="1" dirty="0" err="1">
                <a:solidFill>
                  <a:srgbClr val="2130FF"/>
                </a:solidFill>
              </a:rPr>
              <a:t>ovs-vsctl</a:t>
            </a:r>
            <a:r>
              <a:rPr lang="en-US" dirty="0"/>
              <a:t> : Used for configuring the </a:t>
            </a:r>
            <a:r>
              <a:rPr lang="en-US" dirty="0" err="1"/>
              <a:t>ovs-vswitchd</a:t>
            </a:r>
            <a:r>
              <a:rPr lang="en-US" dirty="0"/>
              <a:t> configuration database (known as </a:t>
            </a:r>
            <a:r>
              <a:rPr lang="en-US" dirty="0" err="1"/>
              <a:t>ovs-db</a:t>
            </a:r>
            <a:r>
              <a:rPr lang="en-US" dirty="0"/>
              <a:t>). </a:t>
            </a:r>
          </a:p>
          <a:p>
            <a:r>
              <a:rPr lang="en-US" b="1" dirty="0" err="1">
                <a:solidFill>
                  <a:srgbClr val="2130FF"/>
                </a:solidFill>
              </a:rPr>
              <a:t>ovs-ofctl</a:t>
            </a:r>
            <a:r>
              <a:rPr lang="en-US" dirty="0"/>
              <a:t> : A command line tool for monitoring and administering OpenFlow switches.    </a:t>
            </a:r>
          </a:p>
          <a:p>
            <a:r>
              <a:rPr lang="en-US" b="1" dirty="0" err="1">
                <a:solidFill>
                  <a:srgbClr val="2130FF"/>
                </a:solidFill>
              </a:rPr>
              <a:t>ovs-dpctl</a:t>
            </a:r>
            <a:r>
              <a:rPr lang="en-US" b="1" dirty="0"/>
              <a:t> </a:t>
            </a:r>
            <a:r>
              <a:rPr lang="en-US" dirty="0"/>
              <a:t>: Used to administer Open </a:t>
            </a:r>
            <a:r>
              <a:rPr lang="en-US" dirty="0" err="1"/>
              <a:t>vSwitch</a:t>
            </a:r>
            <a:r>
              <a:rPr lang="en-US" dirty="0"/>
              <a:t> </a:t>
            </a:r>
            <a:r>
              <a:rPr lang="en-US" dirty="0" err="1"/>
              <a:t>datapaths</a:t>
            </a:r>
            <a:r>
              <a:rPr lang="en-US" dirty="0"/>
              <a:t>. </a:t>
            </a:r>
          </a:p>
          <a:p>
            <a:r>
              <a:rPr lang="en-US" b="1" dirty="0" err="1">
                <a:solidFill>
                  <a:srgbClr val="2130FF"/>
                </a:solidFill>
              </a:rPr>
              <a:t>ovs−appctl</a:t>
            </a:r>
            <a:r>
              <a:rPr lang="en-US" b="1" dirty="0">
                <a:solidFill>
                  <a:srgbClr val="2130FF"/>
                </a:solidFill>
              </a:rPr>
              <a:t> </a:t>
            </a:r>
            <a:r>
              <a:rPr lang="en-US" dirty="0"/>
              <a:t>: Used for querying and controlling Open </a:t>
            </a:r>
            <a:r>
              <a:rPr lang="en-US" dirty="0" err="1"/>
              <a:t>vSwitch</a:t>
            </a:r>
            <a:r>
              <a:rPr lang="en-US" dirty="0"/>
              <a:t> daemons.</a:t>
            </a:r>
          </a:p>
        </p:txBody>
      </p:sp>
      <p:sp>
        <p:nvSpPr>
          <p:cNvPr id="4" name="Slide Number Placeholder 3">
            <a:extLst>
              <a:ext uri="{FF2B5EF4-FFF2-40B4-BE49-F238E27FC236}">
                <a16:creationId xmlns:a16="http://schemas.microsoft.com/office/drawing/2014/main" id="{C8B8962F-87AF-423D-92EE-60EA3F36F2E9}"/>
              </a:ext>
            </a:extLst>
          </p:cNvPr>
          <p:cNvSpPr>
            <a:spLocks noGrp="1"/>
          </p:cNvSpPr>
          <p:nvPr>
            <p:ph type="sldNum" sz="quarter" idx="12"/>
          </p:nvPr>
        </p:nvSpPr>
        <p:spPr/>
        <p:txBody>
          <a:bodyPr/>
          <a:lstStyle/>
          <a:p>
            <a:pPr>
              <a:defRPr/>
            </a:pPr>
            <a:fld id="{6916F211-F929-43F3-A3E9-EE54E89BF5B6}" type="slidenum">
              <a:rPr lang="en-US" smtClean="0"/>
              <a:pPr>
                <a:defRPr/>
              </a:pPr>
              <a:t>24</a:t>
            </a:fld>
            <a:endParaRPr lang="en-US"/>
          </a:p>
        </p:txBody>
      </p:sp>
    </p:spTree>
    <p:extLst>
      <p:ext uri="{BB962C8B-B14F-4D97-AF65-F5344CB8AC3E}">
        <p14:creationId xmlns:p14="http://schemas.microsoft.com/office/powerpoint/2010/main" val="36513598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388F4B-9F97-4302-A289-A5209CFA901A}"/>
              </a:ext>
            </a:extLst>
          </p:cNvPr>
          <p:cNvSpPr>
            <a:spLocks noGrp="1"/>
          </p:cNvSpPr>
          <p:nvPr>
            <p:ph type="title"/>
          </p:nvPr>
        </p:nvSpPr>
        <p:spPr/>
        <p:txBody>
          <a:bodyPr/>
          <a:lstStyle/>
          <a:p>
            <a:r>
              <a:rPr lang="en-US" dirty="0" err="1"/>
              <a:t>ovs-vsctl</a:t>
            </a:r>
            <a:endParaRPr lang="en-US" dirty="0"/>
          </a:p>
        </p:txBody>
      </p:sp>
      <p:sp>
        <p:nvSpPr>
          <p:cNvPr id="3" name="Content Placeholder 2">
            <a:extLst>
              <a:ext uri="{FF2B5EF4-FFF2-40B4-BE49-F238E27FC236}">
                <a16:creationId xmlns:a16="http://schemas.microsoft.com/office/drawing/2014/main" id="{3D6C9ABD-6183-4047-B9BE-15B4EE3818EC}"/>
              </a:ext>
            </a:extLst>
          </p:cNvPr>
          <p:cNvSpPr>
            <a:spLocks noGrp="1"/>
          </p:cNvSpPr>
          <p:nvPr>
            <p:ph idx="1"/>
          </p:nvPr>
        </p:nvSpPr>
        <p:spPr/>
        <p:txBody>
          <a:bodyPr/>
          <a:lstStyle/>
          <a:p>
            <a:r>
              <a:rPr lang="en-US" dirty="0"/>
              <a:t>This tool is used for configuration and viewing OVS switch operations. </a:t>
            </a:r>
          </a:p>
          <a:p>
            <a:r>
              <a:rPr lang="en-US" dirty="0"/>
              <a:t>Port configuration, bridge additions/deletions, bonding, and VLAN tagging are just some of the options that are available with this command. </a:t>
            </a:r>
          </a:p>
        </p:txBody>
      </p:sp>
      <p:sp>
        <p:nvSpPr>
          <p:cNvPr id="4" name="Slide Number Placeholder 3">
            <a:extLst>
              <a:ext uri="{FF2B5EF4-FFF2-40B4-BE49-F238E27FC236}">
                <a16:creationId xmlns:a16="http://schemas.microsoft.com/office/drawing/2014/main" id="{7F2DC756-781D-4F03-BD85-35362C1FB684}"/>
              </a:ext>
            </a:extLst>
          </p:cNvPr>
          <p:cNvSpPr>
            <a:spLocks noGrp="1"/>
          </p:cNvSpPr>
          <p:nvPr>
            <p:ph type="sldNum" sz="quarter" idx="12"/>
          </p:nvPr>
        </p:nvSpPr>
        <p:spPr/>
        <p:txBody>
          <a:bodyPr/>
          <a:lstStyle/>
          <a:p>
            <a:pPr>
              <a:defRPr/>
            </a:pPr>
            <a:fld id="{6916F211-F929-43F3-A3E9-EE54E89BF5B6}" type="slidenum">
              <a:rPr lang="en-US" smtClean="0"/>
              <a:pPr>
                <a:defRPr/>
              </a:pPr>
              <a:t>25</a:t>
            </a:fld>
            <a:endParaRPr lang="en-US"/>
          </a:p>
        </p:txBody>
      </p:sp>
    </p:spTree>
    <p:extLst>
      <p:ext uri="{BB962C8B-B14F-4D97-AF65-F5344CB8AC3E}">
        <p14:creationId xmlns:p14="http://schemas.microsoft.com/office/powerpoint/2010/main" val="28185734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FBEFB3-E38C-4A21-8A40-124A7E95C3F3}"/>
              </a:ext>
            </a:extLst>
          </p:cNvPr>
          <p:cNvSpPr>
            <a:spLocks noGrp="1"/>
          </p:cNvSpPr>
          <p:nvPr>
            <p:ph type="title"/>
          </p:nvPr>
        </p:nvSpPr>
        <p:spPr/>
        <p:txBody>
          <a:bodyPr/>
          <a:lstStyle/>
          <a:p>
            <a:r>
              <a:rPr lang="en-US" dirty="0"/>
              <a:t>Open </a:t>
            </a:r>
            <a:r>
              <a:rPr lang="en-US" dirty="0" err="1"/>
              <a:t>vSwitch</a:t>
            </a:r>
            <a:r>
              <a:rPr lang="en-US" dirty="0"/>
              <a:t> (</a:t>
            </a:r>
            <a:r>
              <a:rPr lang="en-US" dirty="0" err="1"/>
              <a:t>OvS</a:t>
            </a:r>
            <a:r>
              <a:rPr lang="en-US" dirty="0"/>
              <a:t>)</a:t>
            </a:r>
          </a:p>
        </p:txBody>
      </p:sp>
      <p:sp>
        <p:nvSpPr>
          <p:cNvPr id="3" name="Content Placeholder 2">
            <a:extLst>
              <a:ext uri="{FF2B5EF4-FFF2-40B4-BE49-F238E27FC236}">
                <a16:creationId xmlns:a16="http://schemas.microsoft.com/office/drawing/2014/main" id="{4782613C-6E93-445A-B4C2-C405CB885280}"/>
              </a:ext>
            </a:extLst>
          </p:cNvPr>
          <p:cNvSpPr>
            <a:spLocks noGrp="1"/>
          </p:cNvSpPr>
          <p:nvPr>
            <p:ph idx="1"/>
          </p:nvPr>
        </p:nvSpPr>
        <p:spPr/>
        <p:txBody>
          <a:bodyPr/>
          <a:lstStyle/>
          <a:p>
            <a:pPr marL="0" indent="0">
              <a:buNone/>
            </a:pPr>
            <a:r>
              <a:rPr lang="en-US" b="1" dirty="0"/>
              <a:t>#Terminal 1</a:t>
            </a:r>
          </a:p>
          <a:p>
            <a:r>
              <a:rPr lang="pt-BR" dirty="0">
                <a:solidFill>
                  <a:srgbClr val="2130FF"/>
                </a:solidFill>
              </a:rPr>
              <a:t>$sudo mn --topo  single , 4</a:t>
            </a:r>
          </a:p>
          <a:p>
            <a:pPr marL="0" indent="0">
              <a:buNone/>
            </a:pPr>
            <a:r>
              <a:rPr lang="en-US" b="1" dirty="0"/>
              <a:t>#Terminal 2</a:t>
            </a:r>
          </a:p>
          <a:p>
            <a:pPr marL="0" indent="0">
              <a:buNone/>
            </a:pPr>
            <a:r>
              <a:rPr lang="pt-BR" dirty="0">
                <a:solidFill>
                  <a:srgbClr val="2130FF"/>
                </a:solidFill>
              </a:rPr>
              <a:t>$ sudo ovs-vsctl -V</a:t>
            </a:r>
          </a:p>
          <a:p>
            <a:pPr marL="0" indent="0">
              <a:buNone/>
            </a:pPr>
            <a:r>
              <a:rPr lang="en-US" dirty="0" err="1"/>
              <a:t>ovs-vsctl</a:t>
            </a:r>
            <a:r>
              <a:rPr lang="en-US" dirty="0"/>
              <a:t> (Open </a:t>
            </a:r>
            <a:r>
              <a:rPr lang="en-US" dirty="0" err="1"/>
              <a:t>vSwitch</a:t>
            </a:r>
            <a:r>
              <a:rPr lang="en-US" dirty="0"/>
              <a:t> ) 2.5.4</a:t>
            </a:r>
          </a:p>
          <a:p>
            <a:pPr marL="0" indent="0">
              <a:buNone/>
            </a:pPr>
            <a:r>
              <a:rPr lang="en-US" dirty="0"/>
              <a:t>Compiled Oct 30 2017 10 : 38 : 01</a:t>
            </a:r>
          </a:p>
          <a:p>
            <a:pPr marL="0" indent="0">
              <a:buNone/>
            </a:pPr>
            <a:r>
              <a:rPr lang="de-DE" dirty="0"/>
              <a:t>DB Schema 7.12.1</a:t>
            </a:r>
            <a:endParaRPr lang="pt-BR" dirty="0"/>
          </a:p>
          <a:p>
            <a:endParaRPr lang="en-US" dirty="0"/>
          </a:p>
        </p:txBody>
      </p:sp>
      <p:sp>
        <p:nvSpPr>
          <p:cNvPr id="4" name="Slide Number Placeholder 3">
            <a:extLst>
              <a:ext uri="{FF2B5EF4-FFF2-40B4-BE49-F238E27FC236}">
                <a16:creationId xmlns:a16="http://schemas.microsoft.com/office/drawing/2014/main" id="{8CD9661A-48B6-4123-B5FF-86B28F4D4983}"/>
              </a:ext>
            </a:extLst>
          </p:cNvPr>
          <p:cNvSpPr>
            <a:spLocks noGrp="1"/>
          </p:cNvSpPr>
          <p:nvPr>
            <p:ph type="sldNum" sz="quarter" idx="12"/>
          </p:nvPr>
        </p:nvSpPr>
        <p:spPr/>
        <p:txBody>
          <a:bodyPr/>
          <a:lstStyle/>
          <a:p>
            <a:pPr>
              <a:defRPr/>
            </a:pPr>
            <a:fld id="{6916F211-F929-43F3-A3E9-EE54E89BF5B6}" type="slidenum">
              <a:rPr lang="en-US" smtClean="0"/>
              <a:pPr>
                <a:defRPr/>
              </a:pPr>
              <a:t>26</a:t>
            </a:fld>
            <a:endParaRPr lang="en-US"/>
          </a:p>
        </p:txBody>
      </p:sp>
    </p:spTree>
    <p:extLst>
      <p:ext uri="{BB962C8B-B14F-4D97-AF65-F5344CB8AC3E}">
        <p14:creationId xmlns:p14="http://schemas.microsoft.com/office/powerpoint/2010/main" val="10311774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FBEFB3-E38C-4A21-8A40-124A7E95C3F3}"/>
              </a:ext>
            </a:extLst>
          </p:cNvPr>
          <p:cNvSpPr>
            <a:spLocks noGrp="1"/>
          </p:cNvSpPr>
          <p:nvPr>
            <p:ph type="title"/>
          </p:nvPr>
        </p:nvSpPr>
        <p:spPr/>
        <p:txBody>
          <a:bodyPr/>
          <a:lstStyle/>
          <a:p>
            <a:r>
              <a:rPr lang="en-US" dirty="0" err="1"/>
              <a:t>ovs-vsctl</a:t>
            </a:r>
            <a:endParaRPr lang="en-US" dirty="0"/>
          </a:p>
        </p:txBody>
      </p:sp>
      <p:sp>
        <p:nvSpPr>
          <p:cNvPr id="3" name="Content Placeholder 2">
            <a:extLst>
              <a:ext uri="{FF2B5EF4-FFF2-40B4-BE49-F238E27FC236}">
                <a16:creationId xmlns:a16="http://schemas.microsoft.com/office/drawing/2014/main" id="{4782613C-6E93-445A-B4C2-C405CB885280}"/>
              </a:ext>
            </a:extLst>
          </p:cNvPr>
          <p:cNvSpPr>
            <a:spLocks noGrp="1"/>
          </p:cNvSpPr>
          <p:nvPr>
            <p:ph idx="1"/>
          </p:nvPr>
        </p:nvSpPr>
        <p:spPr/>
        <p:txBody>
          <a:bodyPr/>
          <a:lstStyle/>
          <a:p>
            <a:pPr marL="0" indent="0">
              <a:buNone/>
            </a:pPr>
            <a:r>
              <a:rPr lang="en-US" b="1" dirty="0"/>
              <a:t>#Terminal 2</a:t>
            </a:r>
          </a:p>
          <a:p>
            <a:pPr marL="0" indent="0">
              <a:buNone/>
            </a:pPr>
            <a:r>
              <a:rPr lang="en-US" sz="2800" dirty="0">
                <a:solidFill>
                  <a:srgbClr val="2130FF"/>
                </a:solidFill>
              </a:rPr>
              <a:t>$ </a:t>
            </a:r>
            <a:r>
              <a:rPr lang="en-US" sz="2800" dirty="0" err="1">
                <a:solidFill>
                  <a:srgbClr val="2130FF"/>
                </a:solidFill>
              </a:rPr>
              <a:t>sudo</a:t>
            </a:r>
            <a:r>
              <a:rPr lang="en-US" sz="2800" dirty="0">
                <a:solidFill>
                  <a:srgbClr val="2130FF"/>
                </a:solidFill>
              </a:rPr>
              <a:t> </a:t>
            </a:r>
            <a:r>
              <a:rPr lang="en-US" sz="2800" dirty="0" err="1">
                <a:solidFill>
                  <a:srgbClr val="2130FF"/>
                </a:solidFill>
              </a:rPr>
              <a:t>ovs-vsctl</a:t>
            </a:r>
            <a:r>
              <a:rPr lang="en-US" sz="2800" dirty="0">
                <a:solidFill>
                  <a:srgbClr val="2130FF"/>
                </a:solidFill>
              </a:rPr>
              <a:t> show</a:t>
            </a:r>
          </a:p>
          <a:p>
            <a:pPr marL="0" indent="0">
              <a:buNone/>
            </a:pPr>
            <a:r>
              <a:rPr lang="en-US" sz="2800" dirty="0"/>
              <a:t>898a8d3d-490d-44fa-beab-09a15a1294d8    </a:t>
            </a:r>
          </a:p>
          <a:p>
            <a:pPr marL="0" indent="0">
              <a:buNone/>
            </a:pPr>
            <a:r>
              <a:rPr lang="en-US" sz="2800" dirty="0"/>
              <a:t>Bridge "s1"        </a:t>
            </a:r>
          </a:p>
          <a:p>
            <a:pPr marL="0" indent="0">
              <a:buNone/>
            </a:pPr>
            <a:r>
              <a:rPr lang="en-US" sz="2800" dirty="0"/>
              <a:t>Controller "ptcp:6634"        </a:t>
            </a:r>
          </a:p>
          <a:p>
            <a:pPr marL="0" indent="0">
              <a:buNone/>
            </a:pPr>
            <a:r>
              <a:rPr lang="en-US" sz="2800" dirty="0" err="1"/>
              <a:t>fail_mode</a:t>
            </a:r>
            <a:r>
              <a:rPr lang="en-US" sz="2800" dirty="0"/>
              <a:t>: standalone        </a:t>
            </a:r>
          </a:p>
          <a:p>
            <a:pPr marL="0" indent="0">
              <a:buNone/>
            </a:pPr>
            <a:r>
              <a:rPr lang="en-US" sz="2800" dirty="0"/>
              <a:t>Port "s1-eth1"            </a:t>
            </a:r>
          </a:p>
          <a:p>
            <a:pPr marL="0" indent="0">
              <a:buNone/>
            </a:pPr>
            <a:r>
              <a:rPr lang="en-US" sz="2800" dirty="0"/>
              <a:t>Interface "s1-eth1"</a:t>
            </a:r>
          </a:p>
        </p:txBody>
      </p:sp>
      <p:sp>
        <p:nvSpPr>
          <p:cNvPr id="4" name="Slide Number Placeholder 3">
            <a:extLst>
              <a:ext uri="{FF2B5EF4-FFF2-40B4-BE49-F238E27FC236}">
                <a16:creationId xmlns:a16="http://schemas.microsoft.com/office/drawing/2014/main" id="{8CD9661A-48B6-4123-B5FF-86B28F4D4983}"/>
              </a:ext>
            </a:extLst>
          </p:cNvPr>
          <p:cNvSpPr>
            <a:spLocks noGrp="1"/>
          </p:cNvSpPr>
          <p:nvPr>
            <p:ph type="sldNum" sz="quarter" idx="12"/>
          </p:nvPr>
        </p:nvSpPr>
        <p:spPr/>
        <p:txBody>
          <a:bodyPr/>
          <a:lstStyle/>
          <a:p>
            <a:pPr>
              <a:defRPr/>
            </a:pPr>
            <a:fld id="{6916F211-F929-43F3-A3E9-EE54E89BF5B6}" type="slidenum">
              <a:rPr lang="en-US" smtClean="0"/>
              <a:pPr>
                <a:defRPr/>
              </a:pPr>
              <a:t>27</a:t>
            </a:fld>
            <a:endParaRPr lang="en-US"/>
          </a:p>
        </p:txBody>
      </p:sp>
    </p:spTree>
    <p:extLst>
      <p:ext uri="{BB962C8B-B14F-4D97-AF65-F5344CB8AC3E}">
        <p14:creationId xmlns:p14="http://schemas.microsoft.com/office/powerpoint/2010/main" val="302074175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FBEFB3-E38C-4A21-8A40-124A7E95C3F3}"/>
              </a:ext>
            </a:extLst>
          </p:cNvPr>
          <p:cNvSpPr>
            <a:spLocks noGrp="1"/>
          </p:cNvSpPr>
          <p:nvPr>
            <p:ph type="title"/>
          </p:nvPr>
        </p:nvSpPr>
        <p:spPr/>
        <p:txBody>
          <a:bodyPr/>
          <a:lstStyle/>
          <a:p>
            <a:r>
              <a:rPr lang="en-US" dirty="0" err="1"/>
              <a:t>ovs-vsctl</a:t>
            </a:r>
            <a:endParaRPr lang="en-US" dirty="0"/>
          </a:p>
        </p:txBody>
      </p:sp>
      <p:sp>
        <p:nvSpPr>
          <p:cNvPr id="3" name="Content Placeholder 2">
            <a:extLst>
              <a:ext uri="{FF2B5EF4-FFF2-40B4-BE49-F238E27FC236}">
                <a16:creationId xmlns:a16="http://schemas.microsoft.com/office/drawing/2014/main" id="{4782613C-6E93-445A-B4C2-C405CB885280}"/>
              </a:ext>
            </a:extLst>
          </p:cNvPr>
          <p:cNvSpPr>
            <a:spLocks noGrp="1"/>
          </p:cNvSpPr>
          <p:nvPr>
            <p:ph idx="1"/>
          </p:nvPr>
        </p:nvSpPr>
        <p:spPr/>
        <p:txBody>
          <a:bodyPr/>
          <a:lstStyle/>
          <a:p>
            <a:pPr marL="0" indent="0">
              <a:buNone/>
            </a:pPr>
            <a:r>
              <a:rPr lang="en-US" b="1" dirty="0"/>
              <a:t>#Terminal 2</a:t>
            </a:r>
          </a:p>
          <a:p>
            <a:pPr marL="0" indent="0">
              <a:buNone/>
            </a:pPr>
            <a:r>
              <a:rPr lang="en-US" sz="2800" dirty="0">
                <a:solidFill>
                  <a:srgbClr val="2130FF"/>
                </a:solidFill>
              </a:rPr>
              <a:t>$  </a:t>
            </a:r>
            <a:r>
              <a:rPr lang="en-US" sz="2800" dirty="0" err="1">
                <a:solidFill>
                  <a:srgbClr val="2130FF"/>
                </a:solidFill>
              </a:rPr>
              <a:t>sudo</a:t>
            </a:r>
            <a:r>
              <a:rPr lang="en-US" sz="2800" dirty="0">
                <a:solidFill>
                  <a:srgbClr val="2130FF"/>
                </a:solidFill>
              </a:rPr>
              <a:t> </a:t>
            </a:r>
            <a:r>
              <a:rPr lang="en-US" sz="2800" dirty="0" err="1">
                <a:solidFill>
                  <a:srgbClr val="2130FF"/>
                </a:solidFill>
              </a:rPr>
              <a:t>ovs-vsctl</a:t>
            </a:r>
            <a:r>
              <a:rPr lang="en-US" sz="2800" dirty="0">
                <a:solidFill>
                  <a:srgbClr val="2130FF"/>
                </a:solidFill>
              </a:rPr>
              <a:t> list-</a:t>
            </a:r>
            <a:r>
              <a:rPr lang="en-US" sz="2800" dirty="0" err="1">
                <a:solidFill>
                  <a:srgbClr val="2130FF"/>
                </a:solidFill>
              </a:rPr>
              <a:t>br</a:t>
            </a:r>
            <a:endParaRPr lang="en-US" sz="2800" dirty="0">
              <a:solidFill>
                <a:srgbClr val="2130FF"/>
              </a:solidFill>
            </a:endParaRPr>
          </a:p>
          <a:p>
            <a:pPr marL="0" indent="0">
              <a:buNone/>
            </a:pPr>
            <a:r>
              <a:rPr lang="en-US" sz="2800" dirty="0"/>
              <a:t>s1</a:t>
            </a:r>
          </a:p>
          <a:p>
            <a:pPr marL="0" indent="0">
              <a:buNone/>
            </a:pPr>
            <a:r>
              <a:rPr lang="en-US" sz="2800" dirty="0">
                <a:solidFill>
                  <a:srgbClr val="2130FF"/>
                </a:solidFill>
              </a:rPr>
              <a:t>$ </a:t>
            </a:r>
            <a:r>
              <a:rPr lang="en-US" sz="2800" dirty="0" err="1">
                <a:solidFill>
                  <a:srgbClr val="2130FF"/>
                </a:solidFill>
              </a:rPr>
              <a:t>sudo</a:t>
            </a:r>
            <a:r>
              <a:rPr lang="en-US" sz="2800" dirty="0">
                <a:solidFill>
                  <a:srgbClr val="2130FF"/>
                </a:solidFill>
              </a:rPr>
              <a:t> </a:t>
            </a:r>
            <a:r>
              <a:rPr lang="en-US" sz="2800" dirty="0" err="1">
                <a:solidFill>
                  <a:srgbClr val="2130FF"/>
                </a:solidFill>
              </a:rPr>
              <a:t>ovs-vsctl</a:t>
            </a:r>
            <a:r>
              <a:rPr lang="en-US" sz="2800" dirty="0">
                <a:solidFill>
                  <a:srgbClr val="2130FF"/>
                </a:solidFill>
              </a:rPr>
              <a:t> list-ports </a:t>
            </a:r>
          </a:p>
          <a:p>
            <a:pPr marL="0" indent="0">
              <a:buNone/>
            </a:pPr>
            <a:r>
              <a:rPr lang="en-US" sz="2800" dirty="0"/>
              <a:t>s1-eth1</a:t>
            </a:r>
          </a:p>
          <a:p>
            <a:pPr marL="0" indent="0">
              <a:buNone/>
            </a:pPr>
            <a:r>
              <a:rPr lang="en-US" sz="2800" dirty="0"/>
              <a:t>s1-eth2</a:t>
            </a:r>
          </a:p>
          <a:p>
            <a:pPr marL="0" indent="0">
              <a:buNone/>
            </a:pPr>
            <a:r>
              <a:rPr lang="en-US" sz="2800" dirty="0">
                <a:solidFill>
                  <a:srgbClr val="2130FF"/>
                </a:solidFill>
              </a:rPr>
              <a:t>$ </a:t>
            </a:r>
            <a:r>
              <a:rPr lang="en-US" sz="2800" dirty="0" err="1">
                <a:solidFill>
                  <a:srgbClr val="2130FF"/>
                </a:solidFill>
              </a:rPr>
              <a:t>sudo</a:t>
            </a:r>
            <a:r>
              <a:rPr lang="en-US" sz="2800" dirty="0">
                <a:solidFill>
                  <a:srgbClr val="2130FF"/>
                </a:solidFill>
              </a:rPr>
              <a:t> </a:t>
            </a:r>
            <a:r>
              <a:rPr lang="en-US" sz="2800" dirty="0" err="1">
                <a:solidFill>
                  <a:srgbClr val="2130FF"/>
                </a:solidFill>
              </a:rPr>
              <a:t>ovs-vsctl</a:t>
            </a:r>
            <a:r>
              <a:rPr lang="en-US" sz="2800" dirty="0">
                <a:solidFill>
                  <a:srgbClr val="2130FF"/>
                </a:solidFill>
              </a:rPr>
              <a:t> list interface</a:t>
            </a:r>
          </a:p>
        </p:txBody>
      </p:sp>
      <p:sp>
        <p:nvSpPr>
          <p:cNvPr id="4" name="Slide Number Placeholder 3">
            <a:extLst>
              <a:ext uri="{FF2B5EF4-FFF2-40B4-BE49-F238E27FC236}">
                <a16:creationId xmlns:a16="http://schemas.microsoft.com/office/drawing/2014/main" id="{8CD9661A-48B6-4123-B5FF-86B28F4D4983}"/>
              </a:ext>
            </a:extLst>
          </p:cNvPr>
          <p:cNvSpPr>
            <a:spLocks noGrp="1"/>
          </p:cNvSpPr>
          <p:nvPr>
            <p:ph type="sldNum" sz="quarter" idx="12"/>
          </p:nvPr>
        </p:nvSpPr>
        <p:spPr/>
        <p:txBody>
          <a:bodyPr/>
          <a:lstStyle/>
          <a:p>
            <a:pPr>
              <a:defRPr/>
            </a:pPr>
            <a:fld id="{6916F211-F929-43F3-A3E9-EE54E89BF5B6}" type="slidenum">
              <a:rPr lang="en-US" smtClean="0"/>
              <a:pPr>
                <a:defRPr/>
              </a:pPr>
              <a:t>28</a:t>
            </a:fld>
            <a:endParaRPr lang="en-US"/>
          </a:p>
        </p:txBody>
      </p:sp>
    </p:spTree>
    <p:extLst>
      <p:ext uri="{BB962C8B-B14F-4D97-AF65-F5344CB8AC3E}">
        <p14:creationId xmlns:p14="http://schemas.microsoft.com/office/powerpoint/2010/main" val="5342607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FBEFB3-E38C-4A21-8A40-124A7E95C3F3}"/>
              </a:ext>
            </a:extLst>
          </p:cNvPr>
          <p:cNvSpPr>
            <a:spLocks noGrp="1"/>
          </p:cNvSpPr>
          <p:nvPr>
            <p:ph type="title"/>
          </p:nvPr>
        </p:nvSpPr>
        <p:spPr/>
        <p:txBody>
          <a:bodyPr/>
          <a:lstStyle/>
          <a:p>
            <a:r>
              <a:rPr lang="en-US" dirty="0" err="1"/>
              <a:t>ovs-vsctl</a:t>
            </a:r>
            <a:endParaRPr lang="en-US" dirty="0"/>
          </a:p>
        </p:txBody>
      </p:sp>
      <p:sp>
        <p:nvSpPr>
          <p:cNvPr id="3" name="Content Placeholder 2">
            <a:extLst>
              <a:ext uri="{FF2B5EF4-FFF2-40B4-BE49-F238E27FC236}">
                <a16:creationId xmlns:a16="http://schemas.microsoft.com/office/drawing/2014/main" id="{4782613C-6E93-445A-B4C2-C405CB885280}"/>
              </a:ext>
            </a:extLst>
          </p:cNvPr>
          <p:cNvSpPr>
            <a:spLocks noGrp="1"/>
          </p:cNvSpPr>
          <p:nvPr>
            <p:ph idx="1"/>
          </p:nvPr>
        </p:nvSpPr>
        <p:spPr/>
        <p:txBody>
          <a:bodyPr/>
          <a:lstStyle/>
          <a:p>
            <a:pPr marL="0" indent="0">
              <a:buNone/>
            </a:pPr>
            <a:r>
              <a:rPr lang="en-US" b="1" dirty="0"/>
              <a:t>#Terminal 2</a:t>
            </a:r>
          </a:p>
          <a:p>
            <a:pPr marL="0" indent="0">
              <a:buNone/>
            </a:pPr>
            <a:r>
              <a:rPr lang="en-US" sz="2800" dirty="0">
                <a:solidFill>
                  <a:srgbClr val="2130FF"/>
                </a:solidFill>
              </a:rPr>
              <a:t># Creating a bridge in the switch database</a:t>
            </a:r>
          </a:p>
          <a:p>
            <a:pPr marL="0" indent="0">
              <a:buNone/>
            </a:pPr>
            <a:r>
              <a:rPr lang="en-US" sz="2800" dirty="0">
                <a:solidFill>
                  <a:srgbClr val="2130FF"/>
                </a:solidFill>
              </a:rPr>
              <a:t>$ </a:t>
            </a:r>
            <a:r>
              <a:rPr lang="en-US" sz="2800" dirty="0" err="1">
                <a:solidFill>
                  <a:srgbClr val="2130FF"/>
                </a:solidFill>
              </a:rPr>
              <a:t>sudo</a:t>
            </a:r>
            <a:r>
              <a:rPr lang="en-US" sz="2800" dirty="0">
                <a:solidFill>
                  <a:srgbClr val="2130FF"/>
                </a:solidFill>
              </a:rPr>
              <a:t> </a:t>
            </a:r>
            <a:r>
              <a:rPr lang="en-US" sz="2800" dirty="0" err="1">
                <a:solidFill>
                  <a:srgbClr val="2130FF"/>
                </a:solidFill>
              </a:rPr>
              <a:t>ovs-vsctl</a:t>
            </a:r>
            <a:r>
              <a:rPr lang="en-US" sz="2800" dirty="0">
                <a:solidFill>
                  <a:srgbClr val="2130FF"/>
                </a:solidFill>
              </a:rPr>
              <a:t> add-</a:t>
            </a:r>
            <a:r>
              <a:rPr lang="en-US" sz="2800" dirty="0" err="1">
                <a:solidFill>
                  <a:srgbClr val="2130FF"/>
                </a:solidFill>
              </a:rPr>
              <a:t>br</a:t>
            </a:r>
            <a:r>
              <a:rPr lang="en-US" sz="2800" dirty="0">
                <a:solidFill>
                  <a:srgbClr val="2130FF"/>
                </a:solidFill>
              </a:rPr>
              <a:t> s2</a:t>
            </a:r>
          </a:p>
          <a:p>
            <a:pPr marL="0" indent="0">
              <a:buNone/>
            </a:pPr>
            <a:endParaRPr lang="en-US" sz="2800" dirty="0">
              <a:solidFill>
                <a:srgbClr val="2130FF"/>
              </a:solidFill>
            </a:endParaRPr>
          </a:p>
          <a:p>
            <a:pPr marL="0" indent="0">
              <a:buNone/>
            </a:pPr>
            <a:r>
              <a:rPr lang="en-US" sz="2800" dirty="0">
                <a:solidFill>
                  <a:srgbClr val="2130FF"/>
                </a:solidFill>
              </a:rPr>
              <a:t># Adding physical or virtual interface to the bridge$ $</a:t>
            </a:r>
            <a:r>
              <a:rPr lang="en-US" sz="2800" dirty="0" err="1">
                <a:solidFill>
                  <a:srgbClr val="2130FF"/>
                </a:solidFill>
              </a:rPr>
              <a:t>sudo</a:t>
            </a:r>
            <a:r>
              <a:rPr lang="en-US" sz="2800" dirty="0">
                <a:solidFill>
                  <a:srgbClr val="2130FF"/>
                </a:solidFill>
              </a:rPr>
              <a:t> </a:t>
            </a:r>
            <a:r>
              <a:rPr lang="en-US" sz="2800" dirty="0" err="1">
                <a:solidFill>
                  <a:srgbClr val="2130FF"/>
                </a:solidFill>
              </a:rPr>
              <a:t>ovs-vsctl</a:t>
            </a:r>
            <a:r>
              <a:rPr lang="en-US" sz="2800" dirty="0">
                <a:solidFill>
                  <a:srgbClr val="2130FF"/>
                </a:solidFill>
              </a:rPr>
              <a:t> add-port &lt;bridge&gt; &lt;interface&gt;</a:t>
            </a:r>
          </a:p>
        </p:txBody>
      </p:sp>
      <p:sp>
        <p:nvSpPr>
          <p:cNvPr id="4" name="Slide Number Placeholder 3">
            <a:extLst>
              <a:ext uri="{FF2B5EF4-FFF2-40B4-BE49-F238E27FC236}">
                <a16:creationId xmlns:a16="http://schemas.microsoft.com/office/drawing/2014/main" id="{8CD9661A-48B6-4123-B5FF-86B28F4D4983}"/>
              </a:ext>
            </a:extLst>
          </p:cNvPr>
          <p:cNvSpPr>
            <a:spLocks noGrp="1"/>
          </p:cNvSpPr>
          <p:nvPr>
            <p:ph type="sldNum" sz="quarter" idx="12"/>
          </p:nvPr>
        </p:nvSpPr>
        <p:spPr/>
        <p:txBody>
          <a:bodyPr/>
          <a:lstStyle/>
          <a:p>
            <a:pPr>
              <a:defRPr/>
            </a:pPr>
            <a:fld id="{6916F211-F929-43F3-A3E9-EE54E89BF5B6}" type="slidenum">
              <a:rPr lang="en-US" smtClean="0"/>
              <a:pPr>
                <a:defRPr/>
              </a:pPr>
              <a:t>29</a:t>
            </a:fld>
            <a:endParaRPr lang="en-US"/>
          </a:p>
        </p:txBody>
      </p:sp>
    </p:spTree>
    <p:extLst>
      <p:ext uri="{BB962C8B-B14F-4D97-AF65-F5344CB8AC3E}">
        <p14:creationId xmlns:p14="http://schemas.microsoft.com/office/powerpoint/2010/main" val="9989143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D62C8D-6B5E-4D8D-B18D-218A3C151ED8}"/>
              </a:ext>
            </a:extLst>
          </p:cNvPr>
          <p:cNvSpPr>
            <a:spLocks noGrp="1"/>
          </p:cNvSpPr>
          <p:nvPr>
            <p:ph type="title"/>
          </p:nvPr>
        </p:nvSpPr>
        <p:spPr>
          <a:xfrm>
            <a:off x="439271" y="731837"/>
            <a:ext cx="8229600" cy="1143000"/>
          </a:xfrm>
        </p:spPr>
        <p:txBody>
          <a:bodyPr/>
          <a:lstStyle/>
          <a:p>
            <a:r>
              <a:rPr lang="en-US" dirty="0"/>
              <a:t>Setup and Analysis of SDN Network</a:t>
            </a:r>
            <a:br>
              <a:rPr lang="en-US" dirty="0"/>
            </a:br>
            <a:endParaRPr lang="en-US" dirty="0"/>
          </a:p>
        </p:txBody>
      </p:sp>
      <p:sp>
        <p:nvSpPr>
          <p:cNvPr id="3" name="Content Placeholder 2">
            <a:extLst>
              <a:ext uri="{FF2B5EF4-FFF2-40B4-BE49-F238E27FC236}">
                <a16:creationId xmlns:a16="http://schemas.microsoft.com/office/drawing/2014/main" id="{131CFCD7-6E77-4E28-B8DE-598E4C551EDE}"/>
              </a:ext>
            </a:extLst>
          </p:cNvPr>
          <p:cNvSpPr>
            <a:spLocks noGrp="1"/>
          </p:cNvSpPr>
          <p:nvPr>
            <p:ph idx="1"/>
          </p:nvPr>
        </p:nvSpPr>
        <p:spPr/>
        <p:txBody>
          <a:bodyPr/>
          <a:lstStyle/>
          <a:p>
            <a:pPr marL="0" indent="0">
              <a:buNone/>
            </a:pPr>
            <a:r>
              <a:rPr lang="en-US" dirty="0"/>
              <a:t>1.1 Basic Set up and overview of </a:t>
            </a:r>
            <a:r>
              <a:rPr lang="en-US" dirty="0" err="1"/>
              <a:t>mininet</a:t>
            </a:r>
            <a:endParaRPr lang="en-US" dirty="0"/>
          </a:p>
          <a:p>
            <a:pPr marL="0" indent="0">
              <a:buNone/>
            </a:pPr>
            <a:r>
              <a:rPr lang="en-US" dirty="0"/>
              <a:t>1.2 </a:t>
            </a:r>
            <a:r>
              <a:rPr lang="en-US" dirty="0" err="1"/>
              <a:t>Mininet</a:t>
            </a:r>
            <a:r>
              <a:rPr lang="en-US" dirty="0"/>
              <a:t> Networking </a:t>
            </a:r>
          </a:p>
          <a:p>
            <a:pPr marL="0" indent="0">
              <a:buNone/>
            </a:pPr>
            <a:r>
              <a:rPr lang="en-US" dirty="0"/>
              <a:t>1.3 Advanced Options with </a:t>
            </a:r>
            <a:r>
              <a:rPr lang="en-US" dirty="0" err="1"/>
              <a:t>mininet</a:t>
            </a:r>
            <a:r>
              <a:rPr lang="en-US" dirty="0"/>
              <a:t> and OpenFlow switch</a:t>
            </a:r>
          </a:p>
          <a:p>
            <a:pPr marL="0" indent="0">
              <a:buNone/>
            </a:pPr>
            <a:r>
              <a:rPr lang="en-US" dirty="0"/>
              <a:t>1.4 Custom topologies in </a:t>
            </a:r>
            <a:r>
              <a:rPr lang="en-US" dirty="0" err="1"/>
              <a:t>mininet</a:t>
            </a:r>
            <a:endParaRPr lang="en-US" dirty="0"/>
          </a:p>
          <a:p>
            <a:pPr marL="0" indent="0">
              <a:buNone/>
            </a:pP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623E72FB-BF1E-4DCA-8EC2-6898F8276F38}"/>
              </a:ext>
            </a:extLst>
          </p:cNvPr>
          <p:cNvSpPr>
            <a:spLocks noGrp="1"/>
          </p:cNvSpPr>
          <p:nvPr>
            <p:ph type="sldNum" sz="quarter" idx="12"/>
          </p:nvPr>
        </p:nvSpPr>
        <p:spPr/>
        <p:txBody>
          <a:bodyPr/>
          <a:lstStyle/>
          <a:p>
            <a:pPr>
              <a:defRPr/>
            </a:pPr>
            <a:fld id="{6916F211-F929-43F3-A3E9-EE54E89BF5B6}" type="slidenum">
              <a:rPr lang="en-US" smtClean="0"/>
              <a:pPr>
                <a:defRPr/>
              </a:pPr>
              <a:t>3</a:t>
            </a:fld>
            <a:endParaRPr lang="en-US"/>
          </a:p>
        </p:txBody>
      </p:sp>
    </p:spTree>
    <p:extLst>
      <p:ext uri="{BB962C8B-B14F-4D97-AF65-F5344CB8AC3E}">
        <p14:creationId xmlns:p14="http://schemas.microsoft.com/office/powerpoint/2010/main" val="7890989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D0BDD-CFE8-436E-A1BF-D95B06F85F81}"/>
              </a:ext>
            </a:extLst>
          </p:cNvPr>
          <p:cNvSpPr>
            <a:spLocks noGrp="1"/>
          </p:cNvSpPr>
          <p:nvPr>
            <p:ph type="title"/>
          </p:nvPr>
        </p:nvSpPr>
        <p:spPr/>
        <p:txBody>
          <a:bodyPr/>
          <a:lstStyle/>
          <a:p>
            <a:r>
              <a:rPr lang="en-US" dirty="0" err="1"/>
              <a:t>ovs-ofctl</a:t>
            </a:r>
            <a:endParaRPr lang="en-US" dirty="0"/>
          </a:p>
        </p:txBody>
      </p:sp>
      <p:sp>
        <p:nvSpPr>
          <p:cNvPr id="3" name="Content Placeholder 2">
            <a:extLst>
              <a:ext uri="{FF2B5EF4-FFF2-40B4-BE49-F238E27FC236}">
                <a16:creationId xmlns:a16="http://schemas.microsoft.com/office/drawing/2014/main" id="{63C8CA97-60A2-486A-B4A1-9CA0E397316B}"/>
              </a:ext>
            </a:extLst>
          </p:cNvPr>
          <p:cNvSpPr>
            <a:spLocks noGrp="1"/>
          </p:cNvSpPr>
          <p:nvPr>
            <p:ph idx="1"/>
          </p:nvPr>
        </p:nvSpPr>
        <p:spPr/>
        <p:txBody>
          <a:bodyPr/>
          <a:lstStyle/>
          <a:p>
            <a:pPr marL="0" indent="0">
              <a:buNone/>
            </a:pPr>
            <a:r>
              <a:rPr lang="en-US" b="1" dirty="0"/>
              <a:t>#Terminal 2</a:t>
            </a:r>
            <a:endParaRPr lang="en-US" dirty="0"/>
          </a:p>
          <a:p>
            <a:pPr marL="0" indent="0">
              <a:buNone/>
            </a:pPr>
            <a:r>
              <a:rPr lang="en-US" dirty="0"/>
              <a:t>#OpenFlow features and port description</a:t>
            </a:r>
          </a:p>
          <a:p>
            <a:pPr marL="0" indent="0">
              <a:buNone/>
            </a:pPr>
            <a:r>
              <a:rPr lang="en-US" dirty="0">
                <a:solidFill>
                  <a:srgbClr val="2130FF"/>
                </a:solidFill>
              </a:rPr>
              <a:t>$ </a:t>
            </a:r>
            <a:r>
              <a:rPr lang="en-US" dirty="0" err="1">
                <a:solidFill>
                  <a:srgbClr val="2130FF"/>
                </a:solidFill>
              </a:rPr>
              <a:t>sudo</a:t>
            </a:r>
            <a:r>
              <a:rPr lang="en-US" dirty="0">
                <a:solidFill>
                  <a:srgbClr val="2130FF"/>
                </a:solidFill>
              </a:rPr>
              <a:t> </a:t>
            </a:r>
            <a:r>
              <a:rPr lang="en-US" dirty="0" err="1">
                <a:solidFill>
                  <a:srgbClr val="2130FF"/>
                </a:solidFill>
              </a:rPr>
              <a:t>ovs-ofctl</a:t>
            </a:r>
            <a:r>
              <a:rPr lang="en-US" dirty="0">
                <a:solidFill>
                  <a:srgbClr val="2130FF"/>
                </a:solidFill>
              </a:rPr>
              <a:t> show s1</a:t>
            </a:r>
          </a:p>
          <a:p>
            <a:pPr marL="0" indent="0">
              <a:buNone/>
            </a:pPr>
            <a:endParaRPr lang="en-US" dirty="0">
              <a:solidFill>
                <a:srgbClr val="2130FF"/>
              </a:solidFill>
            </a:endParaRPr>
          </a:p>
          <a:p>
            <a:pPr marL="0" indent="0">
              <a:buNone/>
            </a:pPr>
            <a:r>
              <a:rPr lang="en-US" dirty="0"/>
              <a:t># Print the flow entries of a specified bridge.  </a:t>
            </a:r>
          </a:p>
          <a:p>
            <a:pPr marL="0" indent="0">
              <a:buNone/>
            </a:pPr>
            <a:r>
              <a:rPr lang="en-US" dirty="0">
                <a:solidFill>
                  <a:srgbClr val="2130FF"/>
                </a:solidFill>
              </a:rPr>
              <a:t>$ </a:t>
            </a:r>
            <a:r>
              <a:rPr lang="en-US" dirty="0" err="1">
                <a:solidFill>
                  <a:srgbClr val="2130FF"/>
                </a:solidFill>
              </a:rPr>
              <a:t>sudo</a:t>
            </a:r>
            <a:r>
              <a:rPr lang="en-US" dirty="0">
                <a:solidFill>
                  <a:srgbClr val="2130FF"/>
                </a:solidFill>
              </a:rPr>
              <a:t> </a:t>
            </a:r>
            <a:r>
              <a:rPr lang="en-US" dirty="0" err="1">
                <a:solidFill>
                  <a:srgbClr val="2130FF"/>
                </a:solidFill>
              </a:rPr>
              <a:t>ovs-ofctl</a:t>
            </a:r>
            <a:r>
              <a:rPr lang="en-US" dirty="0">
                <a:solidFill>
                  <a:srgbClr val="2130FF"/>
                </a:solidFill>
              </a:rPr>
              <a:t> -O OpenFlow13 dump-flows s1</a:t>
            </a:r>
          </a:p>
        </p:txBody>
      </p:sp>
      <p:sp>
        <p:nvSpPr>
          <p:cNvPr id="4" name="Slide Number Placeholder 3">
            <a:extLst>
              <a:ext uri="{FF2B5EF4-FFF2-40B4-BE49-F238E27FC236}">
                <a16:creationId xmlns:a16="http://schemas.microsoft.com/office/drawing/2014/main" id="{55D955DF-C134-4CAA-845E-F1A4B2041763}"/>
              </a:ext>
            </a:extLst>
          </p:cNvPr>
          <p:cNvSpPr>
            <a:spLocks noGrp="1"/>
          </p:cNvSpPr>
          <p:nvPr>
            <p:ph type="sldNum" sz="quarter" idx="12"/>
          </p:nvPr>
        </p:nvSpPr>
        <p:spPr/>
        <p:txBody>
          <a:bodyPr/>
          <a:lstStyle/>
          <a:p>
            <a:pPr>
              <a:defRPr/>
            </a:pPr>
            <a:fld id="{6916F211-F929-43F3-A3E9-EE54E89BF5B6}" type="slidenum">
              <a:rPr lang="en-US" smtClean="0"/>
              <a:pPr>
                <a:defRPr/>
              </a:pPr>
              <a:t>30</a:t>
            </a:fld>
            <a:endParaRPr lang="en-US"/>
          </a:p>
        </p:txBody>
      </p:sp>
    </p:spTree>
    <p:extLst>
      <p:ext uri="{BB962C8B-B14F-4D97-AF65-F5344CB8AC3E}">
        <p14:creationId xmlns:p14="http://schemas.microsoft.com/office/powerpoint/2010/main" val="16355268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D0BDD-CFE8-436E-A1BF-D95B06F85F81}"/>
              </a:ext>
            </a:extLst>
          </p:cNvPr>
          <p:cNvSpPr>
            <a:spLocks noGrp="1"/>
          </p:cNvSpPr>
          <p:nvPr>
            <p:ph type="title"/>
          </p:nvPr>
        </p:nvSpPr>
        <p:spPr/>
        <p:txBody>
          <a:bodyPr/>
          <a:lstStyle/>
          <a:p>
            <a:r>
              <a:rPr lang="en-US" dirty="0" err="1"/>
              <a:t>ovs-ofctl</a:t>
            </a:r>
            <a:endParaRPr lang="en-US" dirty="0"/>
          </a:p>
        </p:txBody>
      </p:sp>
      <p:sp>
        <p:nvSpPr>
          <p:cNvPr id="3" name="Content Placeholder 2">
            <a:extLst>
              <a:ext uri="{FF2B5EF4-FFF2-40B4-BE49-F238E27FC236}">
                <a16:creationId xmlns:a16="http://schemas.microsoft.com/office/drawing/2014/main" id="{63C8CA97-60A2-486A-B4A1-9CA0E397316B}"/>
              </a:ext>
            </a:extLst>
          </p:cNvPr>
          <p:cNvSpPr>
            <a:spLocks noGrp="1"/>
          </p:cNvSpPr>
          <p:nvPr>
            <p:ph idx="1"/>
          </p:nvPr>
        </p:nvSpPr>
        <p:spPr>
          <a:xfrm>
            <a:off x="457200" y="1295400"/>
            <a:ext cx="8229600" cy="4525963"/>
          </a:xfrm>
        </p:spPr>
        <p:txBody>
          <a:bodyPr/>
          <a:lstStyle/>
          <a:p>
            <a:pPr marL="0" indent="0">
              <a:buNone/>
            </a:pPr>
            <a:r>
              <a:rPr lang="en-US" b="1" dirty="0"/>
              <a:t>#Terminal 2</a:t>
            </a:r>
            <a:endParaRPr lang="en-US" dirty="0"/>
          </a:p>
          <a:p>
            <a:pPr marL="0" indent="0">
              <a:buNone/>
            </a:pPr>
            <a:r>
              <a:rPr lang="en-US" dirty="0"/>
              <a:t>#Print port statistics. This will show detailed information about interfaces </a:t>
            </a:r>
          </a:p>
          <a:p>
            <a:pPr marL="0" indent="0">
              <a:buNone/>
            </a:pPr>
            <a:r>
              <a:rPr lang="en-US" dirty="0">
                <a:solidFill>
                  <a:srgbClr val="2130FF"/>
                </a:solidFill>
              </a:rPr>
              <a:t>$ </a:t>
            </a:r>
            <a:r>
              <a:rPr lang="en-US" dirty="0" err="1">
                <a:solidFill>
                  <a:srgbClr val="2130FF"/>
                </a:solidFill>
              </a:rPr>
              <a:t>sudo</a:t>
            </a:r>
            <a:r>
              <a:rPr lang="en-US" dirty="0">
                <a:solidFill>
                  <a:srgbClr val="2130FF"/>
                </a:solidFill>
              </a:rPr>
              <a:t> </a:t>
            </a:r>
            <a:r>
              <a:rPr lang="en-US" dirty="0" err="1">
                <a:solidFill>
                  <a:srgbClr val="2130FF"/>
                </a:solidFill>
              </a:rPr>
              <a:t>ovs-ofctl</a:t>
            </a:r>
            <a:r>
              <a:rPr lang="en-US" dirty="0">
                <a:solidFill>
                  <a:srgbClr val="2130FF"/>
                </a:solidFill>
              </a:rPr>
              <a:t> dump-ports-</a:t>
            </a:r>
            <a:r>
              <a:rPr lang="en-US" dirty="0" err="1">
                <a:solidFill>
                  <a:srgbClr val="2130FF"/>
                </a:solidFill>
              </a:rPr>
              <a:t>desc</a:t>
            </a:r>
            <a:r>
              <a:rPr lang="en-US" dirty="0">
                <a:solidFill>
                  <a:srgbClr val="2130FF"/>
                </a:solidFill>
              </a:rPr>
              <a:t> s1</a:t>
            </a:r>
          </a:p>
          <a:p>
            <a:pPr marL="0" indent="0">
              <a:buNone/>
            </a:pPr>
            <a:endParaRPr lang="en-US" dirty="0">
              <a:solidFill>
                <a:srgbClr val="2130FF"/>
              </a:solidFill>
            </a:endParaRPr>
          </a:p>
          <a:p>
            <a:pPr marL="0" indent="0">
              <a:buNone/>
            </a:pPr>
            <a:r>
              <a:rPr lang="en-US" dirty="0"/>
              <a:t>#Print description of the tables belonging to the bridge.</a:t>
            </a:r>
          </a:p>
          <a:p>
            <a:pPr marL="0" indent="0">
              <a:buNone/>
            </a:pPr>
            <a:r>
              <a:rPr lang="en-US" dirty="0">
                <a:solidFill>
                  <a:srgbClr val="2130FF"/>
                </a:solidFill>
              </a:rPr>
              <a:t>$ </a:t>
            </a:r>
            <a:r>
              <a:rPr lang="en-US" dirty="0" err="1">
                <a:solidFill>
                  <a:srgbClr val="2130FF"/>
                </a:solidFill>
              </a:rPr>
              <a:t>sudo</a:t>
            </a:r>
            <a:r>
              <a:rPr lang="en-US" dirty="0">
                <a:solidFill>
                  <a:srgbClr val="2130FF"/>
                </a:solidFill>
              </a:rPr>
              <a:t> </a:t>
            </a:r>
            <a:r>
              <a:rPr lang="en-US" dirty="0" err="1">
                <a:solidFill>
                  <a:srgbClr val="2130FF"/>
                </a:solidFill>
              </a:rPr>
              <a:t>ovs-ofctl</a:t>
            </a:r>
            <a:r>
              <a:rPr lang="en-US" dirty="0">
                <a:solidFill>
                  <a:srgbClr val="2130FF"/>
                </a:solidFill>
              </a:rPr>
              <a:t> dump-tables s1</a:t>
            </a:r>
          </a:p>
        </p:txBody>
      </p:sp>
      <p:sp>
        <p:nvSpPr>
          <p:cNvPr id="4" name="Slide Number Placeholder 3">
            <a:extLst>
              <a:ext uri="{FF2B5EF4-FFF2-40B4-BE49-F238E27FC236}">
                <a16:creationId xmlns:a16="http://schemas.microsoft.com/office/drawing/2014/main" id="{55D955DF-C134-4CAA-845E-F1A4B2041763}"/>
              </a:ext>
            </a:extLst>
          </p:cNvPr>
          <p:cNvSpPr>
            <a:spLocks noGrp="1"/>
          </p:cNvSpPr>
          <p:nvPr>
            <p:ph type="sldNum" sz="quarter" idx="12"/>
          </p:nvPr>
        </p:nvSpPr>
        <p:spPr/>
        <p:txBody>
          <a:bodyPr/>
          <a:lstStyle/>
          <a:p>
            <a:pPr>
              <a:defRPr/>
            </a:pPr>
            <a:fld id="{6916F211-F929-43F3-A3E9-EE54E89BF5B6}" type="slidenum">
              <a:rPr lang="en-US" smtClean="0"/>
              <a:pPr>
                <a:defRPr/>
              </a:pPr>
              <a:t>31</a:t>
            </a:fld>
            <a:endParaRPr lang="en-US"/>
          </a:p>
        </p:txBody>
      </p:sp>
    </p:spTree>
    <p:extLst>
      <p:ext uri="{BB962C8B-B14F-4D97-AF65-F5344CB8AC3E}">
        <p14:creationId xmlns:p14="http://schemas.microsoft.com/office/powerpoint/2010/main" val="30315275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80C414-6123-434B-B616-0716A786B14E}"/>
              </a:ext>
            </a:extLst>
          </p:cNvPr>
          <p:cNvSpPr>
            <a:spLocks noGrp="1"/>
          </p:cNvSpPr>
          <p:nvPr>
            <p:ph type="title"/>
          </p:nvPr>
        </p:nvSpPr>
        <p:spPr/>
        <p:txBody>
          <a:bodyPr/>
          <a:lstStyle/>
          <a:p>
            <a:r>
              <a:rPr lang="en-US" dirty="0" err="1"/>
              <a:t>ovs-ofctl</a:t>
            </a:r>
            <a:endParaRPr lang="en-US" dirty="0"/>
          </a:p>
        </p:txBody>
      </p:sp>
      <p:sp>
        <p:nvSpPr>
          <p:cNvPr id="3" name="Content Placeholder 2">
            <a:extLst>
              <a:ext uri="{FF2B5EF4-FFF2-40B4-BE49-F238E27FC236}">
                <a16:creationId xmlns:a16="http://schemas.microsoft.com/office/drawing/2014/main" id="{B86F7D15-F310-4F98-8A9F-66E252152F9F}"/>
              </a:ext>
            </a:extLst>
          </p:cNvPr>
          <p:cNvSpPr>
            <a:spLocks noGrp="1"/>
          </p:cNvSpPr>
          <p:nvPr>
            <p:ph idx="1"/>
          </p:nvPr>
        </p:nvSpPr>
        <p:spPr/>
        <p:txBody>
          <a:bodyPr/>
          <a:lstStyle/>
          <a:p>
            <a:pPr marL="0" indent="0">
              <a:buNone/>
            </a:pPr>
            <a:r>
              <a:rPr lang="en-US" dirty="0"/>
              <a:t>#  Adding a static flow to the specified bridge.</a:t>
            </a:r>
          </a:p>
          <a:p>
            <a:pPr marL="0" indent="0">
              <a:buNone/>
            </a:pPr>
            <a:r>
              <a:rPr lang="en-US" dirty="0">
                <a:solidFill>
                  <a:srgbClr val="2130FF"/>
                </a:solidFill>
              </a:rPr>
              <a:t>$ </a:t>
            </a:r>
            <a:r>
              <a:rPr lang="en-US" dirty="0" err="1">
                <a:solidFill>
                  <a:srgbClr val="2130FF"/>
                </a:solidFill>
              </a:rPr>
              <a:t>ovs-ofctl</a:t>
            </a:r>
            <a:r>
              <a:rPr lang="en-US" dirty="0">
                <a:solidFill>
                  <a:srgbClr val="2130FF"/>
                </a:solidFill>
              </a:rPr>
              <a:t> add-flow &lt;bridge&gt; &lt;flow&gt;</a:t>
            </a:r>
          </a:p>
          <a:p>
            <a:pPr marL="0" indent="0">
              <a:buNone/>
            </a:pPr>
            <a:endParaRPr lang="en-US" dirty="0"/>
          </a:p>
          <a:p>
            <a:pPr marL="0" indent="0">
              <a:buNone/>
            </a:pPr>
            <a:r>
              <a:rPr lang="en-US" dirty="0"/>
              <a:t># Deleting a flow from a specified bridge</a:t>
            </a:r>
          </a:p>
          <a:p>
            <a:pPr marL="0" indent="0">
              <a:buNone/>
            </a:pPr>
            <a:r>
              <a:rPr lang="en-US" dirty="0">
                <a:solidFill>
                  <a:srgbClr val="2130FF"/>
                </a:solidFill>
              </a:rPr>
              <a:t>$ </a:t>
            </a:r>
            <a:r>
              <a:rPr lang="en-US" dirty="0" err="1">
                <a:solidFill>
                  <a:srgbClr val="2130FF"/>
                </a:solidFill>
              </a:rPr>
              <a:t>ovs-ofctl</a:t>
            </a:r>
            <a:r>
              <a:rPr lang="en-US" dirty="0">
                <a:solidFill>
                  <a:srgbClr val="2130FF"/>
                </a:solidFill>
              </a:rPr>
              <a:t> del-flows &lt;bridge&gt; &lt;flow&gt;</a:t>
            </a:r>
          </a:p>
        </p:txBody>
      </p:sp>
      <p:sp>
        <p:nvSpPr>
          <p:cNvPr id="4" name="Slide Number Placeholder 3">
            <a:extLst>
              <a:ext uri="{FF2B5EF4-FFF2-40B4-BE49-F238E27FC236}">
                <a16:creationId xmlns:a16="http://schemas.microsoft.com/office/drawing/2014/main" id="{FB069C2F-BAFD-4291-9F0E-DA41BDBC488B}"/>
              </a:ext>
            </a:extLst>
          </p:cNvPr>
          <p:cNvSpPr>
            <a:spLocks noGrp="1"/>
          </p:cNvSpPr>
          <p:nvPr>
            <p:ph type="sldNum" sz="quarter" idx="12"/>
          </p:nvPr>
        </p:nvSpPr>
        <p:spPr/>
        <p:txBody>
          <a:bodyPr/>
          <a:lstStyle/>
          <a:p>
            <a:pPr>
              <a:defRPr/>
            </a:pPr>
            <a:fld id="{6916F211-F929-43F3-A3E9-EE54E89BF5B6}" type="slidenum">
              <a:rPr lang="en-US" smtClean="0"/>
              <a:pPr>
                <a:defRPr/>
              </a:pPr>
              <a:t>32</a:t>
            </a:fld>
            <a:endParaRPr lang="en-US"/>
          </a:p>
        </p:txBody>
      </p:sp>
    </p:spTree>
    <p:extLst>
      <p:ext uri="{BB962C8B-B14F-4D97-AF65-F5344CB8AC3E}">
        <p14:creationId xmlns:p14="http://schemas.microsoft.com/office/powerpoint/2010/main" val="49187341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9054A-24F8-4230-B1B2-4D8017BAEA72}"/>
              </a:ext>
            </a:extLst>
          </p:cNvPr>
          <p:cNvSpPr>
            <a:spLocks noGrp="1"/>
          </p:cNvSpPr>
          <p:nvPr>
            <p:ph type="title"/>
          </p:nvPr>
        </p:nvSpPr>
        <p:spPr/>
        <p:txBody>
          <a:bodyPr/>
          <a:lstStyle/>
          <a:p>
            <a:r>
              <a:rPr lang="en-US" dirty="0" err="1"/>
              <a:t>ovs-appctl</a:t>
            </a:r>
            <a:endParaRPr lang="en-US" dirty="0"/>
          </a:p>
        </p:txBody>
      </p:sp>
      <p:sp>
        <p:nvSpPr>
          <p:cNvPr id="3" name="Content Placeholder 2">
            <a:extLst>
              <a:ext uri="{FF2B5EF4-FFF2-40B4-BE49-F238E27FC236}">
                <a16:creationId xmlns:a16="http://schemas.microsoft.com/office/drawing/2014/main" id="{66E2FBCF-7F71-4197-A7F9-C19D9F55430B}"/>
              </a:ext>
            </a:extLst>
          </p:cNvPr>
          <p:cNvSpPr>
            <a:spLocks noGrp="1"/>
          </p:cNvSpPr>
          <p:nvPr>
            <p:ph idx="1"/>
          </p:nvPr>
        </p:nvSpPr>
        <p:spPr/>
        <p:txBody>
          <a:bodyPr/>
          <a:lstStyle/>
          <a:p>
            <a:pPr marL="0" indent="0">
              <a:buNone/>
            </a:pPr>
            <a:r>
              <a:rPr lang="en-US" dirty="0"/>
              <a:t># Dumping the OpenFlow flows including the hidden ones.</a:t>
            </a:r>
          </a:p>
          <a:p>
            <a:pPr marL="0" indent="0">
              <a:buNone/>
            </a:pPr>
            <a:r>
              <a:rPr lang="en-US" dirty="0">
                <a:solidFill>
                  <a:srgbClr val="2130FF"/>
                </a:solidFill>
              </a:rPr>
              <a:t>$ </a:t>
            </a:r>
            <a:r>
              <a:rPr lang="en-US" dirty="0" err="1">
                <a:solidFill>
                  <a:srgbClr val="2130FF"/>
                </a:solidFill>
              </a:rPr>
              <a:t>sudo</a:t>
            </a:r>
            <a:r>
              <a:rPr lang="en-US" dirty="0">
                <a:solidFill>
                  <a:srgbClr val="2130FF"/>
                </a:solidFill>
              </a:rPr>
              <a:t> </a:t>
            </a:r>
            <a:r>
              <a:rPr lang="en-US" dirty="0" err="1">
                <a:solidFill>
                  <a:srgbClr val="2130FF"/>
                </a:solidFill>
              </a:rPr>
              <a:t>ovs-appctl</a:t>
            </a:r>
            <a:r>
              <a:rPr lang="en-US" dirty="0">
                <a:solidFill>
                  <a:srgbClr val="2130FF"/>
                </a:solidFill>
              </a:rPr>
              <a:t> bridge/dump-flows s1</a:t>
            </a:r>
          </a:p>
          <a:p>
            <a:pPr marL="0" indent="0">
              <a:buNone/>
            </a:pPr>
            <a:endParaRPr lang="en-US" dirty="0"/>
          </a:p>
          <a:p>
            <a:pPr marL="0" indent="0">
              <a:buNone/>
            </a:pPr>
            <a:r>
              <a:rPr lang="en-US" dirty="0"/>
              <a:t># Dumping </a:t>
            </a:r>
            <a:r>
              <a:rPr lang="en-US" dirty="0" err="1"/>
              <a:t>datapath</a:t>
            </a:r>
            <a:r>
              <a:rPr lang="en-US" dirty="0"/>
              <a:t> flows for only the specified bridge, regardless of the type.</a:t>
            </a:r>
          </a:p>
          <a:p>
            <a:pPr marL="0" indent="0">
              <a:buNone/>
            </a:pPr>
            <a:r>
              <a:rPr lang="en-US" dirty="0">
                <a:solidFill>
                  <a:srgbClr val="2130FF"/>
                </a:solidFill>
              </a:rPr>
              <a:t>$ </a:t>
            </a:r>
            <a:r>
              <a:rPr lang="en-US" dirty="0" err="1">
                <a:solidFill>
                  <a:srgbClr val="2130FF"/>
                </a:solidFill>
              </a:rPr>
              <a:t>ovs-appctl</a:t>
            </a:r>
            <a:r>
              <a:rPr lang="en-US" dirty="0">
                <a:solidFill>
                  <a:srgbClr val="2130FF"/>
                </a:solidFill>
              </a:rPr>
              <a:t> </a:t>
            </a:r>
            <a:r>
              <a:rPr lang="en-US" dirty="0" err="1">
                <a:solidFill>
                  <a:srgbClr val="2130FF"/>
                </a:solidFill>
              </a:rPr>
              <a:t>dpif</a:t>
            </a:r>
            <a:r>
              <a:rPr lang="en-US" dirty="0">
                <a:solidFill>
                  <a:srgbClr val="2130FF"/>
                </a:solidFill>
              </a:rPr>
              <a:t>/dump-flows &lt;bridge&gt;</a:t>
            </a:r>
          </a:p>
        </p:txBody>
      </p:sp>
      <p:sp>
        <p:nvSpPr>
          <p:cNvPr id="4" name="Slide Number Placeholder 3">
            <a:extLst>
              <a:ext uri="{FF2B5EF4-FFF2-40B4-BE49-F238E27FC236}">
                <a16:creationId xmlns:a16="http://schemas.microsoft.com/office/drawing/2014/main" id="{EEC308DD-499F-4F36-89AF-441E7A80CDBA}"/>
              </a:ext>
            </a:extLst>
          </p:cNvPr>
          <p:cNvSpPr>
            <a:spLocks noGrp="1"/>
          </p:cNvSpPr>
          <p:nvPr>
            <p:ph type="sldNum" sz="quarter" idx="12"/>
          </p:nvPr>
        </p:nvSpPr>
        <p:spPr/>
        <p:txBody>
          <a:bodyPr/>
          <a:lstStyle/>
          <a:p>
            <a:pPr>
              <a:defRPr/>
            </a:pPr>
            <a:fld id="{6916F211-F929-43F3-A3E9-EE54E89BF5B6}" type="slidenum">
              <a:rPr lang="en-US" smtClean="0"/>
              <a:pPr>
                <a:defRPr/>
              </a:pPr>
              <a:t>33</a:t>
            </a:fld>
            <a:endParaRPr lang="en-US"/>
          </a:p>
        </p:txBody>
      </p:sp>
    </p:spTree>
    <p:extLst>
      <p:ext uri="{BB962C8B-B14F-4D97-AF65-F5344CB8AC3E}">
        <p14:creationId xmlns:p14="http://schemas.microsoft.com/office/powerpoint/2010/main" val="289088667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513E8F-B833-44DE-9CFE-171254AE5428}"/>
              </a:ext>
            </a:extLst>
          </p:cNvPr>
          <p:cNvSpPr>
            <a:spLocks noGrp="1"/>
          </p:cNvSpPr>
          <p:nvPr>
            <p:ph type="title"/>
          </p:nvPr>
        </p:nvSpPr>
        <p:spPr/>
        <p:txBody>
          <a:bodyPr/>
          <a:lstStyle/>
          <a:p>
            <a:r>
              <a:rPr lang="en-US" dirty="0" err="1"/>
              <a:t>ovs-appctl</a:t>
            </a:r>
            <a:endParaRPr lang="en-US" dirty="0"/>
          </a:p>
        </p:txBody>
      </p:sp>
      <p:sp>
        <p:nvSpPr>
          <p:cNvPr id="3" name="Content Placeholder 2">
            <a:extLst>
              <a:ext uri="{FF2B5EF4-FFF2-40B4-BE49-F238E27FC236}">
                <a16:creationId xmlns:a16="http://schemas.microsoft.com/office/drawing/2014/main" id="{096A0537-1FC1-4933-9174-72535E0908D6}"/>
              </a:ext>
            </a:extLst>
          </p:cNvPr>
          <p:cNvSpPr>
            <a:spLocks noGrp="1"/>
          </p:cNvSpPr>
          <p:nvPr>
            <p:ph idx="1"/>
          </p:nvPr>
        </p:nvSpPr>
        <p:spPr/>
        <p:txBody>
          <a:bodyPr/>
          <a:lstStyle/>
          <a:p>
            <a:pPr marL="0" indent="0">
              <a:buNone/>
            </a:pPr>
            <a:r>
              <a:rPr lang="en-US" dirty="0"/>
              <a:t>#  Lists the known logging modules and their current levels. </a:t>
            </a:r>
          </a:p>
          <a:p>
            <a:pPr marL="0" indent="0">
              <a:buNone/>
            </a:pPr>
            <a:r>
              <a:rPr lang="en-US" dirty="0">
                <a:solidFill>
                  <a:srgbClr val="2130FF"/>
                </a:solidFill>
              </a:rPr>
              <a:t>$ </a:t>
            </a:r>
            <a:r>
              <a:rPr lang="en-US" dirty="0" err="1">
                <a:solidFill>
                  <a:srgbClr val="2130FF"/>
                </a:solidFill>
              </a:rPr>
              <a:t>sudo</a:t>
            </a:r>
            <a:r>
              <a:rPr lang="en-US" dirty="0">
                <a:solidFill>
                  <a:srgbClr val="2130FF"/>
                </a:solidFill>
              </a:rPr>
              <a:t> </a:t>
            </a:r>
            <a:r>
              <a:rPr lang="en-US" dirty="0" err="1">
                <a:solidFill>
                  <a:srgbClr val="2130FF"/>
                </a:solidFill>
              </a:rPr>
              <a:t>ovs-appctl</a:t>
            </a:r>
            <a:r>
              <a:rPr lang="en-US" dirty="0">
                <a:solidFill>
                  <a:srgbClr val="2130FF"/>
                </a:solidFill>
              </a:rPr>
              <a:t> vlog/list</a:t>
            </a:r>
          </a:p>
        </p:txBody>
      </p:sp>
      <p:sp>
        <p:nvSpPr>
          <p:cNvPr id="4" name="Slide Number Placeholder 3">
            <a:extLst>
              <a:ext uri="{FF2B5EF4-FFF2-40B4-BE49-F238E27FC236}">
                <a16:creationId xmlns:a16="http://schemas.microsoft.com/office/drawing/2014/main" id="{58C07453-89BB-4C8B-BF4A-0E3C033F2333}"/>
              </a:ext>
            </a:extLst>
          </p:cNvPr>
          <p:cNvSpPr>
            <a:spLocks noGrp="1"/>
          </p:cNvSpPr>
          <p:nvPr>
            <p:ph type="sldNum" sz="quarter" idx="12"/>
          </p:nvPr>
        </p:nvSpPr>
        <p:spPr/>
        <p:txBody>
          <a:bodyPr/>
          <a:lstStyle/>
          <a:p>
            <a:pPr>
              <a:defRPr/>
            </a:pPr>
            <a:fld id="{6916F211-F929-43F3-A3E9-EE54E89BF5B6}" type="slidenum">
              <a:rPr lang="en-US" smtClean="0"/>
              <a:pPr>
                <a:defRPr/>
              </a:pPr>
              <a:t>34</a:t>
            </a:fld>
            <a:endParaRPr lang="en-US"/>
          </a:p>
        </p:txBody>
      </p:sp>
    </p:spTree>
    <p:extLst>
      <p:ext uri="{BB962C8B-B14F-4D97-AF65-F5344CB8AC3E}">
        <p14:creationId xmlns:p14="http://schemas.microsoft.com/office/powerpoint/2010/main" val="3748438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B08AAF-EB78-4578-A855-D613B43E7414}"/>
              </a:ext>
            </a:extLst>
          </p:cNvPr>
          <p:cNvSpPr>
            <a:spLocks noGrp="1"/>
          </p:cNvSpPr>
          <p:nvPr>
            <p:ph type="title"/>
          </p:nvPr>
        </p:nvSpPr>
        <p:spPr/>
        <p:txBody>
          <a:bodyPr/>
          <a:lstStyle/>
          <a:p>
            <a:r>
              <a:rPr lang="en-US" dirty="0"/>
              <a:t>SDN Controllers</a:t>
            </a:r>
          </a:p>
        </p:txBody>
      </p:sp>
      <p:sp>
        <p:nvSpPr>
          <p:cNvPr id="4" name="Slide Number Placeholder 3">
            <a:extLst>
              <a:ext uri="{FF2B5EF4-FFF2-40B4-BE49-F238E27FC236}">
                <a16:creationId xmlns:a16="http://schemas.microsoft.com/office/drawing/2014/main" id="{38575680-F2A5-4CD0-B90D-87947CEC42B3}"/>
              </a:ext>
            </a:extLst>
          </p:cNvPr>
          <p:cNvSpPr>
            <a:spLocks noGrp="1"/>
          </p:cNvSpPr>
          <p:nvPr>
            <p:ph type="sldNum" sz="quarter" idx="12"/>
          </p:nvPr>
        </p:nvSpPr>
        <p:spPr/>
        <p:txBody>
          <a:bodyPr/>
          <a:lstStyle/>
          <a:p>
            <a:pPr>
              <a:defRPr/>
            </a:pPr>
            <a:fld id="{6916F211-F929-43F3-A3E9-EE54E89BF5B6}" type="slidenum">
              <a:rPr lang="en-US" smtClean="0"/>
              <a:pPr>
                <a:defRPr/>
              </a:pPr>
              <a:t>35</a:t>
            </a:fld>
            <a:endParaRPr lang="en-US"/>
          </a:p>
        </p:txBody>
      </p:sp>
      <p:pic>
        <p:nvPicPr>
          <p:cNvPr id="5" name="Content Placeholder 4">
            <a:extLst>
              <a:ext uri="{FF2B5EF4-FFF2-40B4-BE49-F238E27FC236}">
                <a16:creationId xmlns:a16="http://schemas.microsoft.com/office/drawing/2014/main" id="{E2EDEC19-5968-4D6D-A704-E105905C246E}"/>
              </a:ext>
            </a:extLst>
          </p:cNvPr>
          <p:cNvPicPr>
            <a:picLocks noChangeAspect="1"/>
          </p:cNvPicPr>
          <p:nvPr/>
        </p:nvPicPr>
        <p:blipFill>
          <a:blip r:embed="rId2"/>
          <a:stretch>
            <a:fillRect/>
          </a:stretch>
        </p:blipFill>
        <p:spPr bwMode="auto">
          <a:xfrm>
            <a:off x="1219200" y="1219200"/>
            <a:ext cx="7087640" cy="4648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 name="Rectangle: Rounded Corners 5">
            <a:extLst>
              <a:ext uri="{FF2B5EF4-FFF2-40B4-BE49-F238E27FC236}">
                <a16:creationId xmlns:a16="http://schemas.microsoft.com/office/drawing/2014/main" id="{906E1AA1-4161-4E26-B92D-FF2AD290F41B}"/>
              </a:ext>
            </a:extLst>
          </p:cNvPr>
          <p:cNvSpPr/>
          <p:nvPr/>
        </p:nvSpPr>
        <p:spPr>
          <a:xfrm>
            <a:off x="991496" y="2743200"/>
            <a:ext cx="7696200" cy="1371600"/>
          </a:xfrm>
          <a:prstGeom prst="roundRect">
            <a:avLst/>
          </a:prstGeom>
          <a:solidFill>
            <a:srgbClr val="00B050">
              <a:alpha val="4000"/>
            </a:srgbClr>
          </a:solid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06235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BBC61-0E35-4176-A3B8-D84FC2C9B2A7}"/>
              </a:ext>
            </a:extLst>
          </p:cNvPr>
          <p:cNvSpPr>
            <a:spLocks noGrp="1"/>
          </p:cNvSpPr>
          <p:nvPr>
            <p:ph type="title"/>
          </p:nvPr>
        </p:nvSpPr>
        <p:spPr/>
        <p:txBody>
          <a:bodyPr/>
          <a:lstStyle/>
          <a:p>
            <a:r>
              <a:rPr lang="en-US" dirty="0"/>
              <a:t>SDN Controllers</a:t>
            </a:r>
          </a:p>
        </p:txBody>
      </p:sp>
      <p:graphicFrame>
        <p:nvGraphicFramePr>
          <p:cNvPr id="5" name="Content Placeholder 4">
            <a:extLst>
              <a:ext uri="{FF2B5EF4-FFF2-40B4-BE49-F238E27FC236}">
                <a16:creationId xmlns:a16="http://schemas.microsoft.com/office/drawing/2014/main" id="{39797CE4-A9E4-40FF-8CAE-83D168AA92D8}"/>
              </a:ext>
            </a:extLst>
          </p:cNvPr>
          <p:cNvGraphicFramePr>
            <a:graphicFrameLocks noGrp="1"/>
          </p:cNvGraphicFramePr>
          <p:nvPr>
            <p:ph idx="1"/>
            <p:extLst>
              <p:ext uri="{D42A27DB-BD31-4B8C-83A1-F6EECF244321}">
                <p14:modId xmlns:p14="http://schemas.microsoft.com/office/powerpoint/2010/main" val="1867702178"/>
              </p:ext>
            </p:extLst>
          </p:nvPr>
        </p:nvGraphicFramePr>
        <p:xfrm>
          <a:off x="533400" y="1219200"/>
          <a:ext cx="8153400" cy="4577080"/>
        </p:xfrm>
        <a:graphic>
          <a:graphicData uri="http://schemas.openxmlformats.org/drawingml/2006/table">
            <a:tbl>
              <a:tblPr firstRow="1" bandRow="1">
                <a:tableStyleId>{073A0DAA-6AF3-43AB-8588-CEC1D06C72B9}</a:tableStyleId>
              </a:tblPr>
              <a:tblGrid>
                <a:gridCol w="1509889">
                  <a:extLst>
                    <a:ext uri="{9D8B030D-6E8A-4147-A177-3AD203B41FA5}">
                      <a16:colId xmlns:a16="http://schemas.microsoft.com/office/drawing/2014/main" val="2512645712"/>
                    </a:ext>
                  </a:extLst>
                </a:gridCol>
                <a:gridCol w="6643511">
                  <a:extLst>
                    <a:ext uri="{9D8B030D-6E8A-4147-A177-3AD203B41FA5}">
                      <a16:colId xmlns:a16="http://schemas.microsoft.com/office/drawing/2014/main" val="2702178136"/>
                    </a:ext>
                  </a:extLst>
                </a:gridCol>
              </a:tblGrid>
              <a:tr h="370840">
                <a:tc>
                  <a:txBody>
                    <a:bodyPr/>
                    <a:lstStyle/>
                    <a:p>
                      <a:r>
                        <a:rPr lang="en-US" dirty="0"/>
                        <a:t>Controller</a:t>
                      </a:r>
                    </a:p>
                  </a:txBody>
                  <a:tcPr/>
                </a:tc>
                <a:tc>
                  <a:txBody>
                    <a:bodyPr/>
                    <a:lstStyle/>
                    <a:p>
                      <a:r>
                        <a:rPr lang="en-US" dirty="0"/>
                        <a:t>Description</a:t>
                      </a:r>
                    </a:p>
                  </a:txBody>
                  <a:tcPr/>
                </a:tc>
                <a:extLst>
                  <a:ext uri="{0D108BD9-81ED-4DB2-BD59-A6C34878D82A}">
                    <a16:rowId xmlns:a16="http://schemas.microsoft.com/office/drawing/2014/main" val="528990371"/>
                  </a:ext>
                </a:extLst>
              </a:tr>
              <a:tr h="370840">
                <a:tc>
                  <a:txBody>
                    <a:bodyPr/>
                    <a:lstStyle/>
                    <a:p>
                      <a:r>
                        <a:rPr lang="en-US" sz="2200" b="0" i="0" u="none" strike="noStrike" kern="1200" baseline="0" dirty="0">
                          <a:solidFill>
                            <a:schemeClr val="dk1"/>
                          </a:solidFill>
                          <a:latin typeface="+mn-lt"/>
                          <a:ea typeface="+mn-ea"/>
                          <a:cs typeface="+mn-cs"/>
                        </a:rPr>
                        <a:t>NOX/POX</a:t>
                      </a:r>
                      <a:endParaRPr lang="en-US" sz="2200" dirty="0"/>
                    </a:p>
                  </a:txBody>
                  <a:tcPr/>
                </a:tc>
                <a:tc>
                  <a:txBody>
                    <a:bodyPr/>
                    <a:lstStyle/>
                    <a:p>
                      <a:r>
                        <a:rPr lang="en-US" sz="2200" b="0" i="0" u="none" strike="noStrike" kern="1200" baseline="0" dirty="0">
                          <a:solidFill>
                            <a:schemeClr val="dk1"/>
                          </a:solidFill>
                          <a:latin typeface="+mn-lt"/>
                          <a:ea typeface="+mn-ea"/>
                          <a:cs typeface="+mn-cs"/>
                        </a:rPr>
                        <a:t>NOX is a C++ based SDN controller. NOX provides support for C++ Open- Flow APIs, fast asynchronous I/O. NOX can be easily deployed on variety of Linux platforms and includes many examples for basic SDN functions such as topology discovery, host tracking, etc. POX is a python variant of NOX, and has gained more popularity than NOX because it is easier to use.</a:t>
                      </a:r>
                      <a:endParaRPr lang="en-US" sz="2200" dirty="0"/>
                    </a:p>
                  </a:txBody>
                  <a:tcPr/>
                </a:tc>
                <a:extLst>
                  <a:ext uri="{0D108BD9-81ED-4DB2-BD59-A6C34878D82A}">
                    <a16:rowId xmlns:a16="http://schemas.microsoft.com/office/drawing/2014/main" val="1451891054"/>
                  </a:ext>
                </a:extLst>
              </a:tr>
              <a:tr h="370840">
                <a:tc>
                  <a:txBody>
                    <a:bodyPr/>
                    <a:lstStyle/>
                    <a:p>
                      <a:r>
                        <a:rPr lang="en-US" sz="2200" dirty="0"/>
                        <a:t>Floodlight</a:t>
                      </a:r>
                    </a:p>
                  </a:txBody>
                  <a:tcPr/>
                </a:tc>
                <a:tc>
                  <a:txBody>
                    <a:bodyPr/>
                    <a:lstStyle/>
                    <a:p>
                      <a:r>
                        <a:rPr lang="en-US" sz="2200" b="0" i="0" u="none" strike="noStrike" kern="1200" baseline="0" dirty="0">
                          <a:solidFill>
                            <a:schemeClr val="dk1"/>
                          </a:solidFill>
                          <a:latin typeface="+mn-lt"/>
                          <a:ea typeface="+mn-ea"/>
                          <a:cs typeface="+mn-cs"/>
                        </a:rPr>
                        <a:t>An enterprise class Java based Open-Flow controller. It is supported by many industry partners such as Big Switch. The controller has been designed for high-performance multi-threaded applications, and can manage OpenFlow and non-OpenFlow networks.</a:t>
                      </a:r>
                      <a:endParaRPr lang="en-US" sz="2200" dirty="0"/>
                    </a:p>
                  </a:txBody>
                  <a:tcPr/>
                </a:tc>
                <a:extLst>
                  <a:ext uri="{0D108BD9-81ED-4DB2-BD59-A6C34878D82A}">
                    <a16:rowId xmlns:a16="http://schemas.microsoft.com/office/drawing/2014/main" val="1567069642"/>
                  </a:ext>
                </a:extLst>
              </a:tr>
            </a:tbl>
          </a:graphicData>
        </a:graphic>
      </p:graphicFrame>
      <p:sp>
        <p:nvSpPr>
          <p:cNvPr id="4" name="Slide Number Placeholder 3">
            <a:extLst>
              <a:ext uri="{FF2B5EF4-FFF2-40B4-BE49-F238E27FC236}">
                <a16:creationId xmlns:a16="http://schemas.microsoft.com/office/drawing/2014/main" id="{F7F9F2EF-EF67-4287-A958-28BCB299DE95}"/>
              </a:ext>
            </a:extLst>
          </p:cNvPr>
          <p:cNvSpPr>
            <a:spLocks noGrp="1"/>
          </p:cNvSpPr>
          <p:nvPr>
            <p:ph type="sldNum" sz="quarter" idx="12"/>
          </p:nvPr>
        </p:nvSpPr>
        <p:spPr/>
        <p:txBody>
          <a:bodyPr/>
          <a:lstStyle/>
          <a:p>
            <a:pPr>
              <a:defRPr/>
            </a:pPr>
            <a:fld id="{6916F211-F929-43F3-A3E9-EE54E89BF5B6}" type="slidenum">
              <a:rPr lang="en-US" smtClean="0"/>
              <a:pPr>
                <a:defRPr/>
              </a:pPr>
              <a:t>36</a:t>
            </a:fld>
            <a:endParaRPr lang="en-US"/>
          </a:p>
        </p:txBody>
      </p:sp>
    </p:spTree>
    <p:extLst>
      <p:ext uri="{BB962C8B-B14F-4D97-AF65-F5344CB8AC3E}">
        <p14:creationId xmlns:p14="http://schemas.microsoft.com/office/powerpoint/2010/main" val="94277450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2E7393-BE9D-4A65-8C9B-DB865B62667F}"/>
              </a:ext>
            </a:extLst>
          </p:cNvPr>
          <p:cNvSpPr>
            <a:spLocks noGrp="1"/>
          </p:cNvSpPr>
          <p:nvPr>
            <p:ph type="title"/>
          </p:nvPr>
        </p:nvSpPr>
        <p:spPr/>
        <p:txBody>
          <a:bodyPr/>
          <a:lstStyle/>
          <a:p>
            <a:r>
              <a:rPr lang="en-US" dirty="0"/>
              <a:t>SDN Controllers</a:t>
            </a:r>
          </a:p>
        </p:txBody>
      </p:sp>
      <p:sp>
        <p:nvSpPr>
          <p:cNvPr id="4" name="Slide Number Placeholder 3">
            <a:extLst>
              <a:ext uri="{FF2B5EF4-FFF2-40B4-BE49-F238E27FC236}">
                <a16:creationId xmlns:a16="http://schemas.microsoft.com/office/drawing/2014/main" id="{6328B8B0-999C-4590-AE7F-320B6A438850}"/>
              </a:ext>
            </a:extLst>
          </p:cNvPr>
          <p:cNvSpPr>
            <a:spLocks noGrp="1"/>
          </p:cNvSpPr>
          <p:nvPr>
            <p:ph type="sldNum" sz="quarter" idx="12"/>
          </p:nvPr>
        </p:nvSpPr>
        <p:spPr/>
        <p:txBody>
          <a:bodyPr/>
          <a:lstStyle/>
          <a:p>
            <a:pPr>
              <a:defRPr/>
            </a:pPr>
            <a:fld id="{6916F211-F929-43F3-A3E9-EE54E89BF5B6}" type="slidenum">
              <a:rPr lang="en-US" smtClean="0"/>
              <a:pPr>
                <a:defRPr/>
              </a:pPr>
              <a:t>37</a:t>
            </a:fld>
            <a:endParaRPr lang="en-US"/>
          </a:p>
        </p:txBody>
      </p:sp>
      <p:graphicFrame>
        <p:nvGraphicFramePr>
          <p:cNvPr id="5" name="Content Placeholder 4">
            <a:extLst>
              <a:ext uri="{FF2B5EF4-FFF2-40B4-BE49-F238E27FC236}">
                <a16:creationId xmlns:a16="http://schemas.microsoft.com/office/drawing/2014/main" id="{055CED87-A54A-4C75-AD92-678804174134}"/>
              </a:ext>
            </a:extLst>
          </p:cNvPr>
          <p:cNvGraphicFramePr>
            <a:graphicFrameLocks/>
          </p:cNvGraphicFramePr>
          <p:nvPr>
            <p:extLst>
              <p:ext uri="{D42A27DB-BD31-4B8C-83A1-F6EECF244321}">
                <p14:modId xmlns:p14="http://schemas.microsoft.com/office/powerpoint/2010/main" val="1307174601"/>
              </p:ext>
            </p:extLst>
          </p:nvPr>
        </p:nvGraphicFramePr>
        <p:xfrm>
          <a:off x="457200" y="1608586"/>
          <a:ext cx="8229600" cy="3571240"/>
        </p:xfrm>
        <a:graphic>
          <a:graphicData uri="http://schemas.openxmlformats.org/drawingml/2006/table">
            <a:tbl>
              <a:tblPr firstRow="1" bandRow="1">
                <a:tableStyleId>{073A0DAA-6AF3-43AB-8588-CEC1D06C72B9}</a:tableStyleId>
              </a:tblPr>
              <a:tblGrid>
                <a:gridCol w="1905000">
                  <a:extLst>
                    <a:ext uri="{9D8B030D-6E8A-4147-A177-3AD203B41FA5}">
                      <a16:colId xmlns:a16="http://schemas.microsoft.com/office/drawing/2014/main" val="2512645712"/>
                    </a:ext>
                  </a:extLst>
                </a:gridCol>
                <a:gridCol w="6324600">
                  <a:extLst>
                    <a:ext uri="{9D8B030D-6E8A-4147-A177-3AD203B41FA5}">
                      <a16:colId xmlns:a16="http://schemas.microsoft.com/office/drawing/2014/main" val="2702178136"/>
                    </a:ext>
                  </a:extLst>
                </a:gridCol>
              </a:tblGrid>
              <a:tr h="370840">
                <a:tc>
                  <a:txBody>
                    <a:bodyPr/>
                    <a:lstStyle/>
                    <a:p>
                      <a:r>
                        <a:rPr lang="en-US" dirty="0"/>
                        <a:t>Controller</a:t>
                      </a:r>
                    </a:p>
                  </a:txBody>
                  <a:tcPr/>
                </a:tc>
                <a:tc>
                  <a:txBody>
                    <a:bodyPr/>
                    <a:lstStyle/>
                    <a:p>
                      <a:r>
                        <a:rPr lang="en-US" dirty="0"/>
                        <a:t>Description</a:t>
                      </a:r>
                    </a:p>
                  </a:txBody>
                  <a:tcPr/>
                </a:tc>
                <a:extLst>
                  <a:ext uri="{0D108BD9-81ED-4DB2-BD59-A6C34878D82A}">
                    <a16:rowId xmlns:a16="http://schemas.microsoft.com/office/drawing/2014/main" val="528990371"/>
                  </a:ext>
                </a:extLst>
              </a:tr>
              <a:tr h="370840">
                <a:tc>
                  <a:txBody>
                    <a:bodyPr/>
                    <a:lstStyle/>
                    <a:p>
                      <a:r>
                        <a:rPr lang="en-US" sz="2200" dirty="0"/>
                        <a:t>Opendaylight</a:t>
                      </a:r>
                    </a:p>
                  </a:txBody>
                  <a:tcPr/>
                </a:tc>
                <a:tc>
                  <a:txBody>
                    <a:bodyPr/>
                    <a:lstStyle/>
                    <a:p>
                      <a:r>
                        <a:rPr lang="en-US" sz="2200" b="0" i="0" u="none" strike="noStrike" kern="1200" baseline="0" dirty="0">
                          <a:solidFill>
                            <a:schemeClr val="dk1"/>
                          </a:solidFill>
                          <a:latin typeface="+mn-lt"/>
                          <a:ea typeface="+mn-ea"/>
                          <a:cs typeface="+mn-cs"/>
                        </a:rPr>
                        <a:t>A de-facto standard for service providers and enterprises making transition to SDN. It is one of the leading opensource platform for programmable SDN and has industry wide support.</a:t>
                      </a:r>
                      <a:endParaRPr lang="en-US" sz="2200" dirty="0"/>
                    </a:p>
                  </a:txBody>
                  <a:tcPr/>
                </a:tc>
                <a:extLst>
                  <a:ext uri="{0D108BD9-81ED-4DB2-BD59-A6C34878D82A}">
                    <a16:rowId xmlns:a16="http://schemas.microsoft.com/office/drawing/2014/main" val="2175130951"/>
                  </a:ext>
                </a:extLst>
              </a:tr>
              <a:tr h="370840">
                <a:tc>
                  <a:txBody>
                    <a:bodyPr/>
                    <a:lstStyle/>
                    <a:p>
                      <a:r>
                        <a:rPr lang="en-US" sz="2200" dirty="0"/>
                        <a:t>ONOS</a:t>
                      </a:r>
                    </a:p>
                  </a:txBody>
                  <a:tcPr/>
                </a:tc>
                <a:tc>
                  <a:txBody>
                    <a:bodyPr/>
                    <a:lstStyle/>
                    <a:p>
                      <a:r>
                        <a:rPr lang="en-US" sz="2200" b="0" i="0" u="none" strike="noStrike" kern="1200" baseline="0" dirty="0">
                          <a:solidFill>
                            <a:schemeClr val="dk1"/>
                          </a:solidFill>
                          <a:latin typeface="+mn-lt"/>
                          <a:ea typeface="+mn-ea"/>
                          <a:cs typeface="+mn-cs"/>
                        </a:rPr>
                        <a:t>A distributed SDN controller running as a cluster of nodes which are identical in terms of their software stack. The controller can withstand the failure of individual nodes, without disruptions in the ability to control the network operations.</a:t>
                      </a:r>
                      <a:endParaRPr lang="en-US" sz="2200" dirty="0"/>
                    </a:p>
                  </a:txBody>
                  <a:tcPr/>
                </a:tc>
                <a:extLst>
                  <a:ext uri="{0D108BD9-81ED-4DB2-BD59-A6C34878D82A}">
                    <a16:rowId xmlns:a16="http://schemas.microsoft.com/office/drawing/2014/main" val="2121415684"/>
                  </a:ext>
                </a:extLst>
              </a:tr>
            </a:tbl>
          </a:graphicData>
        </a:graphic>
      </p:graphicFrame>
      <p:sp>
        <p:nvSpPr>
          <p:cNvPr id="6" name="Slide Number Placeholder 3">
            <a:extLst>
              <a:ext uri="{FF2B5EF4-FFF2-40B4-BE49-F238E27FC236}">
                <a16:creationId xmlns:a16="http://schemas.microsoft.com/office/drawing/2014/main" id="{0840B792-CFBA-4D99-8FC1-D48CBE62826F}"/>
              </a:ext>
            </a:extLst>
          </p:cNvPr>
          <p:cNvSpPr txBox="1">
            <a:spLocks/>
          </p:cNvSpPr>
          <p:nvPr/>
        </p:nvSpPr>
        <p:spPr>
          <a:xfrm>
            <a:off x="6705600" y="6508750"/>
            <a:ext cx="2133600" cy="365125"/>
          </a:xfrm>
          <a:prstGeom prst="rect">
            <a:avLst/>
          </a:prstGeom>
        </p:spPr>
        <p:txBody>
          <a:bodyPr vert="horz" wrap="square" lIns="91416" tIns="45708" rIns="91416" bIns="45708" numCol="1" anchor="ctr" anchorCtr="0" compatLnSpc="1">
            <a:prstTxWarp prst="textNoShape">
              <a:avLst/>
            </a:prstTxWarp>
          </a:bodyPr>
          <a:lstStyle>
            <a:defPPr>
              <a:defRPr lang="en-US"/>
            </a:defPPr>
            <a:lvl1pPr algn="r" defTabSz="782638" rtl="0" fontAlgn="base">
              <a:spcBef>
                <a:spcPct val="0"/>
              </a:spcBef>
              <a:spcAft>
                <a:spcPct val="0"/>
              </a:spcAft>
              <a:defRPr sz="1800" kern="1200">
                <a:solidFill>
                  <a:srgbClr val="C00000"/>
                </a:solidFill>
                <a:latin typeface="Calibri" pitchFamily="34" charset="0"/>
                <a:ea typeface="+mn-ea"/>
                <a:cs typeface="Arial" pitchFamily="34" charset="0"/>
              </a:defRPr>
            </a:lvl1pPr>
            <a:lvl2pPr marL="390525" indent="66675" algn="l" defTabSz="782638" rtl="0" fontAlgn="base">
              <a:spcBef>
                <a:spcPct val="0"/>
              </a:spcBef>
              <a:spcAft>
                <a:spcPct val="0"/>
              </a:spcAft>
              <a:defRPr sz="1600" kern="1200">
                <a:solidFill>
                  <a:schemeClr val="tx1"/>
                </a:solidFill>
                <a:latin typeface="Calibri" pitchFamily="34" charset="0"/>
                <a:ea typeface="+mn-ea"/>
                <a:cs typeface="Arial" pitchFamily="34" charset="0"/>
              </a:defRPr>
            </a:lvl2pPr>
            <a:lvl3pPr marL="782638" indent="131763" algn="l" defTabSz="782638" rtl="0" fontAlgn="base">
              <a:spcBef>
                <a:spcPct val="0"/>
              </a:spcBef>
              <a:spcAft>
                <a:spcPct val="0"/>
              </a:spcAft>
              <a:defRPr sz="1600" kern="1200">
                <a:solidFill>
                  <a:schemeClr val="tx1"/>
                </a:solidFill>
                <a:latin typeface="Calibri" pitchFamily="34" charset="0"/>
                <a:ea typeface="+mn-ea"/>
                <a:cs typeface="Arial" pitchFamily="34" charset="0"/>
              </a:defRPr>
            </a:lvl3pPr>
            <a:lvl4pPr marL="1174750" indent="196850" algn="l" defTabSz="782638" rtl="0" fontAlgn="base">
              <a:spcBef>
                <a:spcPct val="0"/>
              </a:spcBef>
              <a:spcAft>
                <a:spcPct val="0"/>
              </a:spcAft>
              <a:defRPr sz="1600" kern="1200">
                <a:solidFill>
                  <a:schemeClr val="tx1"/>
                </a:solidFill>
                <a:latin typeface="Calibri" pitchFamily="34" charset="0"/>
                <a:ea typeface="+mn-ea"/>
                <a:cs typeface="Arial" pitchFamily="34" charset="0"/>
              </a:defRPr>
            </a:lvl4pPr>
            <a:lvl5pPr marL="1566863" indent="261938" algn="l" defTabSz="782638" rtl="0" fontAlgn="base">
              <a:spcBef>
                <a:spcPct val="0"/>
              </a:spcBef>
              <a:spcAft>
                <a:spcPct val="0"/>
              </a:spcAft>
              <a:defRPr sz="1600" kern="1200">
                <a:solidFill>
                  <a:schemeClr val="tx1"/>
                </a:solidFill>
                <a:latin typeface="Calibri" pitchFamily="34" charset="0"/>
                <a:ea typeface="+mn-ea"/>
                <a:cs typeface="Arial" pitchFamily="34" charset="0"/>
              </a:defRPr>
            </a:lvl5pPr>
            <a:lvl6pPr marL="2286000" algn="l" defTabSz="914400" rtl="0" eaLnBrk="1" latinLnBrk="0" hangingPunct="1">
              <a:defRPr sz="1600" kern="1200">
                <a:solidFill>
                  <a:schemeClr val="tx1"/>
                </a:solidFill>
                <a:latin typeface="Calibri" pitchFamily="34" charset="0"/>
                <a:ea typeface="+mn-ea"/>
                <a:cs typeface="Arial" pitchFamily="34" charset="0"/>
              </a:defRPr>
            </a:lvl6pPr>
            <a:lvl7pPr marL="2743200" algn="l" defTabSz="914400" rtl="0" eaLnBrk="1" latinLnBrk="0" hangingPunct="1">
              <a:defRPr sz="1600" kern="1200">
                <a:solidFill>
                  <a:schemeClr val="tx1"/>
                </a:solidFill>
                <a:latin typeface="Calibri" pitchFamily="34" charset="0"/>
                <a:ea typeface="+mn-ea"/>
                <a:cs typeface="Arial" pitchFamily="34" charset="0"/>
              </a:defRPr>
            </a:lvl7pPr>
            <a:lvl8pPr marL="3200400" algn="l" defTabSz="914400" rtl="0" eaLnBrk="1" latinLnBrk="0" hangingPunct="1">
              <a:defRPr sz="1600" kern="1200">
                <a:solidFill>
                  <a:schemeClr val="tx1"/>
                </a:solidFill>
                <a:latin typeface="Calibri" pitchFamily="34" charset="0"/>
                <a:ea typeface="+mn-ea"/>
                <a:cs typeface="Arial" pitchFamily="34" charset="0"/>
              </a:defRPr>
            </a:lvl8pPr>
            <a:lvl9pPr marL="3657600" algn="l" defTabSz="914400" rtl="0" eaLnBrk="1" latinLnBrk="0" hangingPunct="1">
              <a:defRPr sz="1600" kern="1200">
                <a:solidFill>
                  <a:schemeClr val="tx1"/>
                </a:solidFill>
                <a:latin typeface="Calibri" pitchFamily="34" charset="0"/>
                <a:ea typeface="+mn-ea"/>
                <a:cs typeface="Arial" pitchFamily="34" charset="0"/>
              </a:defRPr>
            </a:lvl9pPr>
          </a:lstStyle>
          <a:p>
            <a:pPr>
              <a:defRPr/>
            </a:pPr>
            <a:fld id="{6916F211-F929-43F3-A3E9-EE54E89BF5B6}" type="slidenum">
              <a:rPr lang="en-US" smtClean="0"/>
              <a:pPr>
                <a:defRPr/>
              </a:pPr>
              <a:t>37</a:t>
            </a:fld>
            <a:endParaRPr lang="en-US"/>
          </a:p>
        </p:txBody>
      </p:sp>
    </p:spTree>
    <p:extLst>
      <p:ext uri="{BB962C8B-B14F-4D97-AF65-F5344CB8AC3E}">
        <p14:creationId xmlns:p14="http://schemas.microsoft.com/office/powerpoint/2010/main" val="21512924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344FC0-5CA6-482F-8BF0-8286BD161CD6}"/>
              </a:ext>
            </a:extLst>
          </p:cNvPr>
          <p:cNvSpPr>
            <a:spLocks noGrp="1"/>
          </p:cNvSpPr>
          <p:nvPr>
            <p:ph type="title"/>
          </p:nvPr>
        </p:nvSpPr>
        <p:spPr/>
        <p:txBody>
          <a:bodyPr/>
          <a:lstStyle/>
          <a:p>
            <a:r>
              <a:rPr lang="en-US" dirty="0"/>
              <a:t>POX SDN</a:t>
            </a:r>
          </a:p>
        </p:txBody>
      </p:sp>
      <p:sp>
        <p:nvSpPr>
          <p:cNvPr id="3" name="Content Placeholder 2">
            <a:extLst>
              <a:ext uri="{FF2B5EF4-FFF2-40B4-BE49-F238E27FC236}">
                <a16:creationId xmlns:a16="http://schemas.microsoft.com/office/drawing/2014/main" id="{164F5329-237B-4C87-81F2-34E162028D06}"/>
              </a:ext>
            </a:extLst>
          </p:cNvPr>
          <p:cNvSpPr>
            <a:spLocks noGrp="1"/>
          </p:cNvSpPr>
          <p:nvPr>
            <p:ph idx="1"/>
          </p:nvPr>
        </p:nvSpPr>
        <p:spPr/>
        <p:txBody>
          <a:bodyPr/>
          <a:lstStyle/>
          <a:p>
            <a:pPr marL="0" indent="0">
              <a:buNone/>
            </a:pPr>
            <a:r>
              <a:rPr lang="en-US" dirty="0">
                <a:solidFill>
                  <a:srgbClr val="2130FF"/>
                </a:solidFill>
              </a:rPr>
              <a:t>$</a:t>
            </a:r>
            <a:r>
              <a:rPr lang="en-US" dirty="0" err="1">
                <a:solidFill>
                  <a:srgbClr val="2130FF"/>
                </a:solidFill>
              </a:rPr>
              <a:t>ps</a:t>
            </a:r>
            <a:r>
              <a:rPr lang="en-US" dirty="0">
                <a:solidFill>
                  <a:srgbClr val="2130FF"/>
                </a:solidFill>
              </a:rPr>
              <a:t> -A | grep controller</a:t>
            </a:r>
          </a:p>
          <a:p>
            <a:pPr marL="0" indent="0">
              <a:buNone/>
            </a:pPr>
            <a:r>
              <a:rPr lang="en-US" dirty="0">
                <a:solidFill>
                  <a:srgbClr val="2130FF"/>
                </a:solidFill>
              </a:rPr>
              <a:t>$</a:t>
            </a:r>
            <a:r>
              <a:rPr lang="en-US" dirty="0" err="1">
                <a:solidFill>
                  <a:srgbClr val="2130FF"/>
                </a:solidFill>
              </a:rPr>
              <a:t>sudo</a:t>
            </a:r>
            <a:r>
              <a:rPr lang="en-US" dirty="0">
                <a:solidFill>
                  <a:srgbClr val="2130FF"/>
                </a:solidFill>
              </a:rPr>
              <a:t> </a:t>
            </a:r>
            <a:r>
              <a:rPr lang="en-US" dirty="0" err="1">
                <a:solidFill>
                  <a:srgbClr val="2130FF"/>
                </a:solidFill>
              </a:rPr>
              <a:t>killall</a:t>
            </a:r>
            <a:r>
              <a:rPr lang="en-US" dirty="0">
                <a:solidFill>
                  <a:srgbClr val="2130FF"/>
                </a:solidFill>
              </a:rPr>
              <a:t> controller</a:t>
            </a:r>
          </a:p>
          <a:p>
            <a:pPr marL="0" indent="0">
              <a:buNone/>
            </a:pPr>
            <a:endParaRPr lang="en-US" dirty="0"/>
          </a:p>
          <a:p>
            <a:pPr marL="0" indent="0">
              <a:buNone/>
            </a:pPr>
            <a:r>
              <a:rPr lang="en-US" b="1" dirty="0"/>
              <a:t>Download POX Code</a:t>
            </a:r>
          </a:p>
          <a:p>
            <a:pPr marL="0" indent="0">
              <a:buNone/>
            </a:pPr>
            <a:r>
              <a:rPr lang="fr-FR" dirty="0">
                <a:solidFill>
                  <a:srgbClr val="2130FF"/>
                </a:solidFill>
              </a:rPr>
              <a:t>$ git clone http://github.com/noxrepo/pox </a:t>
            </a:r>
          </a:p>
          <a:p>
            <a:pPr marL="0" indent="0">
              <a:buNone/>
            </a:pPr>
            <a:r>
              <a:rPr lang="fr-FR" dirty="0">
                <a:solidFill>
                  <a:srgbClr val="2130FF"/>
                </a:solidFill>
              </a:rPr>
              <a:t>$ cd </a:t>
            </a:r>
            <a:r>
              <a:rPr lang="fr-FR" dirty="0" err="1">
                <a:solidFill>
                  <a:srgbClr val="2130FF"/>
                </a:solidFill>
              </a:rPr>
              <a:t>pox</a:t>
            </a:r>
            <a:endParaRPr lang="en-US" dirty="0">
              <a:solidFill>
                <a:srgbClr val="2130FF"/>
              </a:solidFill>
            </a:endParaRPr>
          </a:p>
        </p:txBody>
      </p:sp>
      <p:sp>
        <p:nvSpPr>
          <p:cNvPr id="4" name="Slide Number Placeholder 3">
            <a:extLst>
              <a:ext uri="{FF2B5EF4-FFF2-40B4-BE49-F238E27FC236}">
                <a16:creationId xmlns:a16="http://schemas.microsoft.com/office/drawing/2014/main" id="{6C786C2C-E0CE-4193-8C27-437E09B69304}"/>
              </a:ext>
            </a:extLst>
          </p:cNvPr>
          <p:cNvSpPr>
            <a:spLocks noGrp="1"/>
          </p:cNvSpPr>
          <p:nvPr>
            <p:ph type="sldNum" sz="quarter" idx="12"/>
          </p:nvPr>
        </p:nvSpPr>
        <p:spPr/>
        <p:txBody>
          <a:bodyPr/>
          <a:lstStyle/>
          <a:p>
            <a:pPr>
              <a:defRPr/>
            </a:pPr>
            <a:fld id="{6916F211-F929-43F3-A3E9-EE54E89BF5B6}" type="slidenum">
              <a:rPr lang="en-US" smtClean="0"/>
              <a:pPr>
                <a:defRPr/>
              </a:pPr>
              <a:t>38</a:t>
            </a:fld>
            <a:endParaRPr lang="en-US"/>
          </a:p>
        </p:txBody>
      </p:sp>
    </p:spTree>
    <p:extLst>
      <p:ext uri="{BB962C8B-B14F-4D97-AF65-F5344CB8AC3E}">
        <p14:creationId xmlns:p14="http://schemas.microsoft.com/office/powerpoint/2010/main" val="186476478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63B72D-50B1-4A8B-83EC-46382F38A765}"/>
              </a:ext>
            </a:extLst>
          </p:cNvPr>
          <p:cNvSpPr>
            <a:spLocks noGrp="1"/>
          </p:cNvSpPr>
          <p:nvPr>
            <p:ph type="title"/>
          </p:nvPr>
        </p:nvSpPr>
        <p:spPr/>
        <p:txBody>
          <a:bodyPr/>
          <a:lstStyle/>
          <a:p>
            <a:r>
              <a:rPr lang="en-US" dirty="0"/>
              <a:t>POX SDN</a:t>
            </a:r>
          </a:p>
        </p:txBody>
      </p:sp>
      <p:sp>
        <p:nvSpPr>
          <p:cNvPr id="3" name="Content Placeholder 2">
            <a:extLst>
              <a:ext uri="{FF2B5EF4-FFF2-40B4-BE49-F238E27FC236}">
                <a16:creationId xmlns:a16="http://schemas.microsoft.com/office/drawing/2014/main" id="{8D809E24-6F6C-4A8F-8F6A-48097D645903}"/>
              </a:ext>
            </a:extLst>
          </p:cNvPr>
          <p:cNvSpPr>
            <a:spLocks noGrp="1"/>
          </p:cNvSpPr>
          <p:nvPr>
            <p:ph idx="1"/>
          </p:nvPr>
        </p:nvSpPr>
        <p:spPr/>
        <p:txBody>
          <a:bodyPr/>
          <a:lstStyle/>
          <a:p>
            <a:pPr marL="0" indent="0">
              <a:buNone/>
            </a:pPr>
            <a:r>
              <a:rPr lang="en-US" b="1" dirty="0"/>
              <a:t>#Terminal 1</a:t>
            </a:r>
          </a:p>
          <a:p>
            <a:pPr marL="0" indent="0">
              <a:buNone/>
            </a:pPr>
            <a:r>
              <a:rPr lang="en-US" dirty="0">
                <a:solidFill>
                  <a:srgbClr val="2130FF"/>
                </a:solidFill>
              </a:rPr>
              <a:t>$./pox.py </a:t>
            </a:r>
            <a:r>
              <a:rPr lang="en-US" dirty="0" err="1">
                <a:solidFill>
                  <a:srgbClr val="2130FF"/>
                </a:solidFill>
              </a:rPr>
              <a:t>log.level</a:t>
            </a:r>
            <a:r>
              <a:rPr lang="en-US" dirty="0">
                <a:solidFill>
                  <a:srgbClr val="2130FF"/>
                </a:solidFill>
              </a:rPr>
              <a:t> --DEBUG </a:t>
            </a:r>
            <a:r>
              <a:rPr lang="en-US" dirty="0" err="1">
                <a:solidFill>
                  <a:srgbClr val="2130FF"/>
                </a:solidFill>
              </a:rPr>
              <a:t>misc.of_tutorial</a:t>
            </a:r>
            <a:endParaRPr lang="en-US" dirty="0">
              <a:solidFill>
                <a:srgbClr val="2130FF"/>
              </a:solidFill>
            </a:endParaRPr>
          </a:p>
          <a:p>
            <a:pPr marL="0" indent="0">
              <a:buNone/>
            </a:pPr>
            <a:endParaRPr lang="en-US" dirty="0"/>
          </a:p>
          <a:p>
            <a:pPr marL="0" indent="0">
              <a:buNone/>
            </a:pPr>
            <a:r>
              <a:rPr lang="en-US" b="1" dirty="0"/>
              <a:t>#Terminal 2</a:t>
            </a:r>
          </a:p>
          <a:p>
            <a:pPr marL="0" indent="0">
              <a:buNone/>
            </a:pPr>
            <a:r>
              <a:rPr lang="en-US" dirty="0">
                <a:solidFill>
                  <a:srgbClr val="2130FF"/>
                </a:solidFill>
              </a:rPr>
              <a:t>$sudo </a:t>
            </a:r>
            <a:r>
              <a:rPr lang="en-US" dirty="0" err="1">
                <a:solidFill>
                  <a:srgbClr val="2130FF"/>
                </a:solidFill>
              </a:rPr>
              <a:t>mn</a:t>
            </a:r>
            <a:r>
              <a:rPr lang="en-US" dirty="0">
                <a:solidFill>
                  <a:srgbClr val="2130FF"/>
                </a:solidFill>
              </a:rPr>
              <a:t> --topo single,3 --mac --switch </a:t>
            </a:r>
            <a:r>
              <a:rPr lang="en-US" dirty="0" err="1">
                <a:solidFill>
                  <a:srgbClr val="2130FF"/>
                </a:solidFill>
              </a:rPr>
              <a:t>ovsk</a:t>
            </a:r>
            <a:r>
              <a:rPr lang="en-US" dirty="0">
                <a:solidFill>
                  <a:srgbClr val="2130FF"/>
                </a:solidFill>
              </a:rPr>
              <a:t> --controller remote</a:t>
            </a:r>
          </a:p>
        </p:txBody>
      </p:sp>
      <p:sp>
        <p:nvSpPr>
          <p:cNvPr id="4" name="Slide Number Placeholder 3">
            <a:extLst>
              <a:ext uri="{FF2B5EF4-FFF2-40B4-BE49-F238E27FC236}">
                <a16:creationId xmlns:a16="http://schemas.microsoft.com/office/drawing/2014/main" id="{58F2E657-55E9-4232-AEF1-2C32D5584840}"/>
              </a:ext>
            </a:extLst>
          </p:cNvPr>
          <p:cNvSpPr>
            <a:spLocks noGrp="1"/>
          </p:cNvSpPr>
          <p:nvPr>
            <p:ph type="sldNum" sz="quarter" idx="12"/>
          </p:nvPr>
        </p:nvSpPr>
        <p:spPr/>
        <p:txBody>
          <a:bodyPr/>
          <a:lstStyle/>
          <a:p>
            <a:pPr>
              <a:defRPr/>
            </a:pPr>
            <a:fld id="{6916F211-F929-43F3-A3E9-EE54E89BF5B6}" type="slidenum">
              <a:rPr lang="en-US" smtClean="0"/>
              <a:pPr>
                <a:defRPr/>
              </a:pPr>
              <a:t>39</a:t>
            </a:fld>
            <a:endParaRPr lang="en-US"/>
          </a:p>
        </p:txBody>
      </p:sp>
    </p:spTree>
    <p:extLst>
      <p:ext uri="{BB962C8B-B14F-4D97-AF65-F5344CB8AC3E}">
        <p14:creationId xmlns:p14="http://schemas.microsoft.com/office/powerpoint/2010/main" val="41069696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5750E6-F795-40C6-8085-F345AC8C71B5}"/>
              </a:ext>
            </a:extLst>
          </p:cNvPr>
          <p:cNvSpPr>
            <a:spLocks noGrp="1"/>
          </p:cNvSpPr>
          <p:nvPr>
            <p:ph type="title"/>
          </p:nvPr>
        </p:nvSpPr>
        <p:spPr>
          <a:xfrm>
            <a:off x="423134" y="663967"/>
            <a:ext cx="8229600" cy="1143000"/>
          </a:xfrm>
        </p:spPr>
        <p:txBody>
          <a:bodyPr/>
          <a:lstStyle/>
          <a:p>
            <a:r>
              <a:rPr lang="en-US" dirty="0"/>
              <a:t>SDN Firewall and Traffic Analytics</a:t>
            </a:r>
            <a:br>
              <a:rPr lang="en-US" dirty="0"/>
            </a:br>
            <a:endParaRPr lang="en-US" dirty="0"/>
          </a:p>
        </p:txBody>
      </p:sp>
      <p:sp>
        <p:nvSpPr>
          <p:cNvPr id="3" name="Content Placeholder 2">
            <a:extLst>
              <a:ext uri="{FF2B5EF4-FFF2-40B4-BE49-F238E27FC236}">
                <a16:creationId xmlns:a16="http://schemas.microsoft.com/office/drawing/2014/main" id="{9E6EEB2F-416E-4CA5-B2B3-DACD48E42013}"/>
              </a:ext>
            </a:extLst>
          </p:cNvPr>
          <p:cNvSpPr>
            <a:spLocks noGrp="1"/>
          </p:cNvSpPr>
          <p:nvPr>
            <p:ph idx="1"/>
          </p:nvPr>
        </p:nvSpPr>
        <p:spPr/>
        <p:txBody>
          <a:bodyPr/>
          <a:lstStyle/>
          <a:p>
            <a:pPr marL="0" indent="0">
              <a:buNone/>
            </a:pPr>
            <a:r>
              <a:rPr lang="en-US" dirty="0"/>
              <a:t>2.1 Set and Testing of POX OpenFlow controller with </a:t>
            </a:r>
            <a:r>
              <a:rPr lang="en-US" dirty="0" err="1"/>
              <a:t>mininet</a:t>
            </a:r>
            <a:endParaRPr lang="en-US" dirty="0"/>
          </a:p>
          <a:p>
            <a:pPr marL="0" indent="0">
              <a:buNone/>
            </a:pPr>
            <a:r>
              <a:rPr lang="en-US" dirty="0"/>
              <a:t>2.2 Understanding L2 and L3 Learning controller in POX</a:t>
            </a:r>
          </a:p>
          <a:p>
            <a:pPr marL="0" indent="0">
              <a:buNone/>
            </a:pPr>
            <a:r>
              <a:rPr lang="en-US" dirty="0"/>
              <a:t>2.3 L2,L3,L4 Firewall implementation and testing in POX</a:t>
            </a:r>
          </a:p>
          <a:p>
            <a:pPr marL="0" indent="0">
              <a:buNone/>
            </a:pPr>
            <a:r>
              <a:rPr lang="en-US" dirty="0"/>
              <a:t>2.4 </a:t>
            </a:r>
            <a:r>
              <a:rPr lang="en-US" dirty="0" err="1"/>
              <a:t>sFlow</a:t>
            </a:r>
            <a:r>
              <a:rPr lang="en-US" dirty="0"/>
              <a:t>-based network traffic analytics </a:t>
            </a:r>
          </a:p>
        </p:txBody>
      </p:sp>
      <p:sp>
        <p:nvSpPr>
          <p:cNvPr id="4" name="Slide Number Placeholder 3">
            <a:extLst>
              <a:ext uri="{FF2B5EF4-FFF2-40B4-BE49-F238E27FC236}">
                <a16:creationId xmlns:a16="http://schemas.microsoft.com/office/drawing/2014/main" id="{058332B6-F709-4BFB-9BEA-E115DF580EAE}"/>
              </a:ext>
            </a:extLst>
          </p:cNvPr>
          <p:cNvSpPr>
            <a:spLocks noGrp="1"/>
          </p:cNvSpPr>
          <p:nvPr>
            <p:ph type="sldNum" sz="quarter" idx="12"/>
          </p:nvPr>
        </p:nvSpPr>
        <p:spPr/>
        <p:txBody>
          <a:bodyPr/>
          <a:lstStyle/>
          <a:p>
            <a:pPr>
              <a:defRPr/>
            </a:pPr>
            <a:fld id="{6916F211-F929-43F3-A3E9-EE54E89BF5B6}" type="slidenum">
              <a:rPr lang="en-US" smtClean="0"/>
              <a:pPr>
                <a:defRPr/>
              </a:pPr>
              <a:t>4</a:t>
            </a:fld>
            <a:endParaRPr lang="en-US"/>
          </a:p>
        </p:txBody>
      </p:sp>
    </p:spTree>
    <p:extLst>
      <p:ext uri="{BB962C8B-B14F-4D97-AF65-F5344CB8AC3E}">
        <p14:creationId xmlns:p14="http://schemas.microsoft.com/office/powerpoint/2010/main" val="117926848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0AAA83-1C83-4337-9158-506C6DCAEB46}"/>
              </a:ext>
            </a:extLst>
          </p:cNvPr>
          <p:cNvSpPr>
            <a:spLocks noGrp="1"/>
          </p:cNvSpPr>
          <p:nvPr>
            <p:ph type="title"/>
          </p:nvPr>
        </p:nvSpPr>
        <p:spPr/>
        <p:txBody>
          <a:bodyPr/>
          <a:lstStyle/>
          <a:p>
            <a:r>
              <a:rPr lang="en-US" dirty="0"/>
              <a:t>POX SDN</a:t>
            </a:r>
          </a:p>
        </p:txBody>
      </p:sp>
      <p:sp>
        <p:nvSpPr>
          <p:cNvPr id="3" name="Content Placeholder 2">
            <a:extLst>
              <a:ext uri="{FF2B5EF4-FFF2-40B4-BE49-F238E27FC236}">
                <a16:creationId xmlns:a16="http://schemas.microsoft.com/office/drawing/2014/main" id="{84248230-9D6A-4837-8C07-E8BFFD816FF4}"/>
              </a:ext>
            </a:extLst>
          </p:cNvPr>
          <p:cNvSpPr>
            <a:spLocks noGrp="1"/>
          </p:cNvSpPr>
          <p:nvPr>
            <p:ph idx="1"/>
          </p:nvPr>
        </p:nvSpPr>
        <p:spPr>
          <a:xfrm>
            <a:off x="609600" y="1295400"/>
            <a:ext cx="8229600" cy="4525963"/>
          </a:xfrm>
        </p:spPr>
        <p:txBody>
          <a:bodyPr/>
          <a:lstStyle/>
          <a:p>
            <a:pPr marL="0" indent="0">
              <a:buNone/>
            </a:pPr>
            <a:r>
              <a:rPr lang="en-US" b="1" dirty="0"/>
              <a:t>#Terminal 1</a:t>
            </a:r>
          </a:p>
          <a:p>
            <a:pPr marL="0" indent="0">
              <a:buNone/>
            </a:pPr>
            <a:r>
              <a:rPr lang="en-US" dirty="0">
                <a:solidFill>
                  <a:srgbClr val="2130FF"/>
                </a:solidFill>
              </a:rPr>
              <a:t>INFO:openflow.of_01:[Con 1/1] Connected to 00-00-00-00-00-01DEBUG:misc.of_tutorial:Controlling [00-00-00-00-00-01 1]</a:t>
            </a:r>
          </a:p>
          <a:p>
            <a:pPr marL="0" indent="0">
              <a:buNone/>
            </a:pPr>
            <a:r>
              <a:rPr lang="en-US" b="1" dirty="0"/>
              <a:t>#Terminal 2</a:t>
            </a:r>
          </a:p>
          <a:p>
            <a:pPr marL="0" indent="0">
              <a:buNone/>
            </a:pPr>
            <a:r>
              <a:rPr lang="en-US" dirty="0" err="1">
                <a:solidFill>
                  <a:srgbClr val="2130FF"/>
                </a:solidFill>
              </a:rPr>
              <a:t>mininet</a:t>
            </a:r>
            <a:r>
              <a:rPr lang="en-US" dirty="0">
                <a:solidFill>
                  <a:srgbClr val="2130FF"/>
                </a:solidFill>
              </a:rPr>
              <a:t>&gt; </a:t>
            </a:r>
            <a:r>
              <a:rPr lang="en-US" dirty="0" err="1">
                <a:solidFill>
                  <a:srgbClr val="2130FF"/>
                </a:solidFill>
              </a:rPr>
              <a:t>pingall</a:t>
            </a:r>
            <a:endParaRPr lang="en-US" dirty="0">
              <a:solidFill>
                <a:srgbClr val="2130FF"/>
              </a:solidFill>
            </a:endParaRPr>
          </a:p>
          <a:p>
            <a:pPr marL="0" indent="0">
              <a:buNone/>
            </a:pPr>
            <a:r>
              <a:rPr lang="en-US" dirty="0" err="1">
                <a:solidFill>
                  <a:srgbClr val="2130FF"/>
                </a:solidFill>
              </a:rPr>
              <a:t>mininet</a:t>
            </a:r>
            <a:r>
              <a:rPr lang="en-US" dirty="0">
                <a:solidFill>
                  <a:srgbClr val="2130FF"/>
                </a:solidFill>
              </a:rPr>
              <a:t>&gt; </a:t>
            </a:r>
            <a:r>
              <a:rPr lang="en-US" dirty="0" err="1">
                <a:solidFill>
                  <a:srgbClr val="2130FF"/>
                </a:solidFill>
              </a:rPr>
              <a:t>iperf</a:t>
            </a:r>
            <a:endParaRPr lang="en-US" dirty="0">
              <a:solidFill>
                <a:srgbClr val="2130FF"/>
              </a:solidFill>
            </a:endParaRPr>
          </a:p>
          <a:p>
            <a:pPr marL="0" indent="0">
              <a:buNone/>
            </a:pPr>
            <a:endParaRPr lang="en-US" dirty="0"/>
          </a:p>
        </p:txBody>
      </p:sp>
      <p:sp>
        <p:nvSpPr>
          <p:cNvPr id="4" name="Slide Number Placeholder 3">
            <a:extLst>
              <a:ext uri="{FF2B5EF4-FFF2-40B4-BE49-F238E27FC236}">
                <a16:creationId xmlns:a16="http://schemas.microsoft.com/office/drawing/2014/main" id="{76D6A0AF-702B-4EF8-B6AD-CB74CC82805B}"/>
              </a:ext>
            </a:extLst>
          </p:cNvPr>
          <p:cNvSpPr>
            <a:spLocks noGrp="1"/>
          </p:cNvSpPr>
          <p:nvPr>
            <p:ph type="sldNum" sz="quarter" idx="12"/>
          </p:nvPr>
        </p:nvSpPr>
        <p:spPr/>
        <p:txBody>
          <a:bodyPr/>
          <a:lstStyle/>
          <a:p>
            <a:pPr>
              <a:defRPr/>
            </a:pPr>
            <a:fld id="{6916F211-F929-43F3-A3E9-EE54E89BF5B6}" type="slidenum">
              <a:rPr lang="en-US" smtClean="0"/>
              <a:pPr>
                <a:defRPr/>
              </a:pPr>
              <a:t>40</a:t>
            </a:fld>
            <a:endParaRPr lang="en-US"/>
          </a:p>
        </p:txBody>
      </p:sp>
    </p:spTree>
    <p:extLst>
      <p:ext uri="{BB962C8B-B14F-4D97-AF65-F5344CB8AC3E}">
        <p14:creationId xmlns:p14="http://schemas.microsoft.com/office/powerpoint/2010/main" val="163388899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60578A-B3CF-440B-8F1E-4D74A0D2566B}"/>
              </a:ext>
            </a:extLst>
          </p:cNvPr>
          <p:cNvSpPr>
            <a:spLocks noGrp="1"/>
          </p:cNvSpPr>
          <p:nvPr>
            <p:ph type="title"/>
          </p:nvPr>
        </p:nvSpPr>
        <p:spPr/>
        <p:txBody>
          <a:bodyPr/>
          <a:lstStyle/>
          <a:p>
            <a:r>
              <a:rPr lang="en-US" dirty="0"/>
              <a:t>POX SDN Topo Discovery</a:t>
            </a:r>
          </a:p>
        </p:txBody>
      </p:sp>
      <p:pic>
        <p:nvPicPr>
          <p:cNvPr id="5" name="Content Placeholder 4">
            <a:extLst>
              <a:ext uri="{FF2B5EF4-FFF2-40B4-BE49-F238E27FC236}">
                <a16:creationId xmlns:a16="http://schemas.microsoft.com/office/drawing/2014/main" id="{4FBE42DE-4110-4809-A718-26F48E83937B}"/>
              </a:ext>
            </a:extLst>
          </p:cNvPr>
          <p:cNvPicPr>
            <a:picLocks noGrp="1" noChangeAspect="1"/>
          </p:cNvPicPr>
          <p:nvPr>
            <p:ph idx="1"/>
          </p:nvPr>
        </p:nvPicPr>
        <p:blipFill>
          <a:blip r:embed="rId2"/>
          <a:stretch>
            <a:fillRect/>
          </a:stretch>
        </p:blipFill>
        <p:spPr>
          <a:xfrm>
            <a:off x="598517" y="1981200"/>
            <a:ext cx="7946966" cy="2643981"/>
          </a:xfrm>
          <a:prstGeom prst="rect">
            <a:avLst/>
          </a:prstGeom>
          <a:ln>
            <a:solidFill>
              <a:schemeClr val="tx1"/>
            </a:solidFill>
          </a:ln>
        </p:spPr>
      </p:pic>
      <p:sp>
        <p:nvSpPr>
          <p:cNvPr id="4" name="Slide Number Placeholder 3">
            <a:extLst>
              <a:ext uri="{FF2B5EF4-FFF2-40B4-BE49-F238E27FC236}">
                <a16:creationId xmlns:a16="http://schemas.microsoft.com/office/drawing/2014/main" id="{7BF5922A-8C76-4830-A725-7C1E004823BC}"/>
              </a:ext>
            </a:extLst>
          </p:cNvPr>
          <p:cNvSpPr>
            <a:spLocks noGrp="1"/>
          </p:cNvSpPr>
          <p:nvPr>
            <p:ph type="sldNum" sz="quarter" idx="12"/>
          </p:nvPr>
        </p:nvSpPr>
        <p:spPr/>
        <p:txBody>
          <a:bodyPr/>
          <a:lstStyle/>
          <a:p>
            <a:pPr>
              <a:defRPr/>
            </a:pPr>
            <a:fld id="{6916F211-F929-43F3-A3E9-EE54E89BF5B6}" type="slidenum">
              <a:rPr lang="en-US" smtClean="0"/>
              <a:pPr>
                <a:defRPr/>
              </a:pPr>
              <a:t>41</a:t>
            </a:fld>
            <a:endParaRPr lang="en-US"/>
          </a:p>
        </p:txBody>
      </p:sp>
    </p:spTree>
    <p:extLst>
      <p:ext uri="{BB962C8B-B14F-4D97-AF65-F5344CB8AC3E}">
        <p14:creationId xmlns:p14="http://schemas.microsoft.com/office/powerpoint/2010/main" val="210608274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60578A-B3CF-440B-8F1E-4D74A0D2566B}"/>
              </a:ext>
            </a:extLst>
          </p:cNvPr>
          <p:cNvSpPr>
            <a:spLocks noGrp="1"/>
          </p:cNvSpPr>
          <p:nvPr>
            <p:ph type="title"/>
          </p:nvPr>
        </p:nvSpPr>
        <p:spPr/>
        <p:txBody>
          <a:bodyPr/>
          <a:lstStyle/>
          <a:p>
            <a:r>
              <a:rPr lang="en-US" dirty="0"/>
              <a:t>POX SDN Topo Discovery</a:t>
            </a:r>
          </a:p>
        </p:txBody>
      </p:sp>
      <p:sp>
        <p:nvSpPr>
          <p:cNvPr id="4" name="Slide Number Placeholder 3">
            <a:extLst>
              <a:ext uri="{FF2B5EF4-FFF2-40B4-BE49-F238E27FC236}">
                <a16:creationId xmlns:a16="http://schemas.microsoft.com/office/drawing/2014/main" id="{7BF5922A-8C76-4830-A725-7C1E004823BC}"/>
              </a:ext>
            </a:extLst>
          </p:cNvPr>
          <p:cNvSpPr>
            <a:spLocks noGrp="1"/>
          </p:cNvSpPr>
          <p:nvPr>
            <p:ph type="sldNum" sz="quarter" idx="12"/>
          </p:nvPr>
        </p:nvSpPr>
        <p:spPr/>
        <p:txBody>
          <a:bodyPr/>
          <a:lstStyle/>
          <a:p>
            <a:pPr>
              <a:defRPr/>
            </a:pPr>
            <a:fld id="{6916F211-F929-43F3-A3E9-EE54E89BF5B6}" type="slidenum">
              <a:rPr lang="en-US" smtClean="0"/>
              <a:pPr>
                <a:defRPr/>
              </a:pPr>
              <a:t>42</a:t>
            </a:fld>
            <a:endParaRPr lang="en-US"/>
          </a:p>
        </p:txBody>
      </p:sp>
      <p:pic>
        <p:nvPicPr>
          <p:cNvPr id="8" name="Picture 7">
            <a:extLst>
              <a:ext uri="{FF2B5EF4-FFF2-40B4-BE49-F238E27FC236}">
                <a16:creationId xmlns:a16="http://schemas.microsoft.com/office/drawing/2014/main" id="{8DC72A06-0C55-49AD-9A0F-DDEB3026057D}"/>
              </a:ext>
            </a:extLst>
          </p:cNvPr>
          <p:cNvPicPr>
            <a:picLocks noChangeAspect="1"/>
          </p:cNvPicPr>
          <p:nvPr/>
        </p:nvPicPr>
        <p:blipFill>
          <a:blip r:embed="rId2"/>
          <a:stretch>
            <a:fillRect/>
          </a:stretch>
        </p:blipFill>
        <p:spPr>
          <a:xfrm>
            <a:off x="914401" y="1143000"/>
            <a:ext cx="6778228" cy="5244912"/>
          </a:xfrm>
          <a:prstGeom prst="rect">
            <a:avLst/>
          </a:prstGeom>
          <a:ln>
            <a:solidFill>
              <a:schemeClr val="tx1"/>
            </a:solidFill>
          </a:ln>
        </p:spPr>
      </p:pic>
    </p:spTree>
    <p:extLst>
      <p:ext uri="{BB962C8B-B14F-4D97-AF65-F5344CB8AC3E}">
        <p14:creationId xmlns:p14="http://schemas.microsoft.com/office/powerpoint/2010/main" val="383867651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BF1C3-C927-44D7-A332-1749942E3D2B}"/>
              </a:ext>
            </a:extLst>
          </p:cNvPr>
          <p:cNvSpPr>
            <a:spLocks noGrp="1"/>
          </p:cNvSpPr>
          <p:nvPr>
            <p:ph type="title"/>
          </p:nvPr>
        </p:nvSpPr>
        <p:spPr/>
        <p:txBody>
          <a:bodyPr/>
          <a:lstStyle/>
          <a:p>
            <a:r>
              <a:rPr lang="en-US" dirty="0"/>
              <a:t>POX SDN Topo Discovery</a:t>
            </a:r>
          </a:p>
        </p:txBody>
      </p:sp>
      <p:sp>
        <p:nvSpPr>
          <p:cNvPr id="3" name="Content Placeholder 2">
            <a:extLst>
              <a:ext uri="{FF2B5EF4-FFF2-40B4-BE49-F238E27FC236}">
                <a16:creationId xmlns:a16="http://schemas.microsoft.com/office/drawing/2014/main" id="{5A4D7510-AF72-49C2-96F7-8D7088C2AF67}"/>
              </a:ext>
            </a:extLst>
          </p:cNvPr>
          <p:cNvSpPr>
            <a:spLocks noGrp="1"/>
          </p:cNvSpPr>
          <p:nvPr>
            <p:ph idx="1"/>
          </p:nvPr>
        </p:nvSpPr>
        <p:spPr/>
        <p:txBody>
          <a:bodyPr/>
          <a:lstStyle/>
          <a:p>
            <a:pPr marL="0" indent="0">
              <a:buNone/>
            </a:pPr>
            <a:r>
              <a:rPr lang="en-US" b="1" dirty="0"/>
              <a:t>#Terminal 1</a:t>
            </a:r>
          </a:p>
          <a:p>
            <a:pPr marL="0" indent="0">
              <a:buNone/>
            </a:pPr>
            <a:r>
              <a:rPr lang="en-US" dirty="0">
                <a:solidFill>
                  <a:srgbClr val="2130FF"/>
                </a:solidFill>
              </a:rPr>
              <a:t>$./pox.py </a:t>
            </a:r>
            <a:r>
              <a:rPr lang="en-US" dirty="0" err="1">
                <a:solidFill>
                  <a:srgbClr val="2130FF"/>
                </a:solidFill>
              </a:rPr>
              <a:t>log.level</a:t>
            </a:r>
            <a:r>
              <a:rPr lang="en-US" dirty="0">
                <a:solidFill>
                  <a:srgbClr val="2130FF"/>
                </a:solidFill>
              </a:rPr>
              <a:t> --DEBUG </a:t>
            </a:r>
            <a:r>
              <a:rPr lang="en-US" dirty="0" err="1">
                <a:solidFill>
                  <a:srgbClr val="2130FF"/>
                </a:solidFill>
              </a:rPr>
              <a:t>misc.TopoDiscovery</a:t>
            </a:r>
            <a:endParaRPr lang="en-US" dirty="0">
              <a:solidFill>
                <a:srgbClr val="2130FF"/>
              </a:solidFill>
            </a:endParaRPr>
          </a:p>
          <a:p>
            <a:pPr marL="0" indent="0">
              <a:buNone/>
            </a:pPr>
            <a:r>
              <a:rPr lang="en-US" dirty="0" err="1">
                <a:solidFill>
                  <a:srgbClr val="2130FF"/>
                </a:solidFill>
              </a:rPr>
              <a:t>INFO:openflow</a:t>
            </a:r>
            <a:r>
              <a:rPr lang="en-US" dirty="0">
                <a:solidFill>
                  <a:srgbClr val="2130FF"/>
                </a:solidFill>
              </a:rPr>
              <a:t>.</a:t>
            </a:r>
          </a:p>
          <a:p>
            <a:pPr marL="0" indent="0">
              <a:buNone/>
            </a:pPr>
            <a:endParaRPr lang="en-US" dirty="0"/>
          </a:p>
          <a:p>
            <a:pPr marL="0" indent="0">
              <a:buNone/>
            </a:pPr>
            <a:r>
              <a:rPr lang="en-US" b="1" dirty="0"/>
              <a:t>#Terminal 2</a:t>
            </a:r>
          </a:p>
          <a:p>
            <a:pPr marL="0" indent="0">
              <a:buNone/>
            </a:pPr>
            <a:r>
              <a:rPr lang="en-US" dirty="0">
                <a:solidFill>
                  <a:srgbClr val="2130FF"/>
                </a:solidFill>
              </a:rPr>
              <a:t>$sudo python tree.py</a:t>
            </a:r>
          </a:p>
          <a:p>
            <a:pPr marL="0" indent="0">
              <a:buNone/>
            </a:pPr>
            <a:r>
              <a:rPr lang="en-US" dirty="0" err="1">
                <a:solidFill>
                  <a:srgbClr val="2130FF"/>
                </a:solidFill>
              </a:rPr>
              <a:t>mininet</a:t>
            </a:r>
            <a:r>
              <a:rPr lang="en-US" dirty="0">
                <a:solidFill>
                  <a:srgbClr val="2130FF"/>
                </a:solidFill>
              </a:rPr>
              <a:t>&gt; </a:t>
            </a:r>
            <a:r>
              <a:rPr lang="en-US" dirty="0" err="1">
                <a:solidFill>
                  <a:srgbClr val="2130FF"/>
                </a:solidFill>
              </a:rPr>
              <a:t>pingall</a:t>
            </a:r>
            <a:endParaRPr lang="en-US" dirty="0">
              <a:solidFill>
                <a:srgbClr val="2130FF"/>
              </a:solidFill>
            </a:endParaRPr>
          </a:p>
        </p:txBody>
      </p:sp>
      <p:sp>
        <p:nvSpPr>
          <p:cNvPr id="4" name="Slide Number Placeholder 3">
            <a:extLst>
              <a:ext uri="{FF2B5EF4-FFF2-40B4-BE49-F238E27FC236}">
                <a16:creationId xmlns:a16="http://schemas.microsoft.com/office/drawing/2014/main" id="{F45C0118-325D-4B6C-B2DE-FEE1EF637321}"/>
              </a:ext>
            </a:extLst>
          </p:cNvPr>
          <p:cNvSpPr>
            <a:spLocks noGrp="1"/>
          </p:cNvSpPr>
          <p:nvPr>
            <p:ph type="sldNum" sz="quarter" idx="12"/>
          </p:nvPr>
        </p:nvSpPr>
        <p:spPr/>
        <p:txBody>
          <a:bodyPr/>
          <a:lstStyle/>
          <a:p>
            <a:pPr>
              <a:defRPr/>
            </a:pPr>
            <a:fld id="{6916F211-F929-43F3-A3E9-EE54E89BF5B6}" type="slidenum">
              <a:rPr lang="en-US" smtClean="0"/>
              <a:pPr>
                <a:defRPr/>
              </a:pPr>
              <a:t>43</a:t>
            </a:fld>
            <a:endParaRPr lang="en-US"/>
          </a:p>
        </p:txBody>
      </p:sp>
    </p:spTree>
    <p:extLst>
      <p:ext uri="{BB962C8B-B14F-4D97-AF65-F5344CB8AC3E}">
        <p14:creationId xmlns:p14="http://schemas.microsoft.com/office/powerpoint/2010/main" val="359659402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References</a:t>
            </a:r>
          </a:p>
        </p:txBody>
      </p:sp>
      <p:sp>
        <p:nvSpPr>
          <p:cNvPr id="3" name="Content Placeholder 2"/>
          <p:cNvSpPr>
            <a:spLocks noGrp="1"/>
          </p:cNvSpPr>
          <p:nvPr>
            <p:ph idx="1"/>
          </p:nvPr>
        </p:nvSpPr>
        <p:spPr/>
        <p:txBody>
          <a:bodyPr/>
          <a:lstStyle/>
          <a:p>
            <a:pPr marL="228600" indent="-228600">
              <a:buFont typeface="+mj-lt"/>
              <a:buAutoNum type="arabicParenR"/>
            </a:pPr>
            <a:r>
              <a:rPr lang="en-US" sz="2000" dirty="0">
                <a:hlinkClick r:id="rId3"/>
              </a:rPr>
              <a:t>https://github.com/noxrepo/pox</a:t>
            </a:r>
            <a:endParaRPr lang="en-US" sz="2000" dirty="0"/>
          </a:p>
          <a:p>
            <a:pPr marL="228600" indent="-228600">
              <a:buFont typeface="+mj-lt"/>
              <a:buAutoNum type="arabicParenR"/>
            </a:pPr>
            <a:r>
              <a:rPr lang="en-US" sz="2000" dirty="0">
                <a:hlinkClick r:id="rId4"/>
              </a:rPr>
              <a:t>http://mininet.org/</a:t>
            </a:r>
            <a:endParaRPr lang="en-US" sz="2000" dirty="0"/>
          </a:p>
          <a:p>
            <a:pPr marL="228600" indent="-228600">
              <a:buFont typeface="+mj-lt"/>
              <a:buAutoNum type="arabicParenR"/>
            </a:pPr>
            <a:r>
              <a:rPr lang="en-US" sz="2000" dirty="0">
                <a:hlinkClick r:id="rId5"/>
              </a:rPr>
              <a:t>https://www.geni.net/</a:t>
            </a:r>
            <a:endParaRPr lang="en-US" sz="2000" dirty="0"/>
          </a:p>
          <a:p>
            <a:pPr marL="228600" indent="-228600">
              <a:buFont typeface="+mj-lt"/>
              <a:buAutoNum type="arabicParenR"/>
            </a:pPr>
            <a:r>
              <a:rPr lang="en-US" sz="2000" dirty="0">
                <a:hlinkClick r:id="rId6"/>
              </a:rPr>
              <a:t>https://github.com/openstack/networking-odl/tree/master/devstack</a:t>
            </a:r>
            <a:endParaRPr lang="en-US" sz="2000" dirty="0"/>
          </a:p>
          <a:p>
            <a:pPr marL="228600" indent="-228600">
              <a:buFont typeface="+mj-lt"/>
              <a:buAutoNum type="arabicParenR"/>
            </a:pPr>
            <a:r>
              <a:rPr lang="en-US" sz="2000" dirty="0">
                <a:hlinkClick r:id="rId7"/>
              </a:rPr>
              <a:t>https://www.opendaylight.org/</a:t>
            </a:r>
            <a:endParaRPr lang="en-US" sz="2000" dirty="0"/>
          </a:p>
          <a:p>
            <a:pPr marL="228600" indent="-228600">
              <a:buFont typeface="+mj-lt"/>
              <a:buAutoNum type="arabicParenR"/>
            </a:pPr>
            <a:r>
              <a:rPr lang="en-US" sz="2000" dirty="0"/>
              <a:t>http://www.projectfloodlight.org/floodlight/</a:t>
            </a:r>
          </a:p>
        </p:txBody>
      </p:sp>
    </p:spTree>
    <p:extLst>
      <p:ext uri="{BB962C8B-B14F-4D97-AF65-F5344CB8AC3E}">
        <p14:creationId xmlns:p14="http://schemas.microsoft.com/office/powerpoint/2010/main" val="5180170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74853D-74EB-47BC-9AF2-14FEDBBD99F5}"/>
              </a:ext>
            </a:extLst>
          </p:cNvPr>
          <p:cNvSpPr>
            <a:spLocks noGrp="1"/>
          </p:cNvSpPr>
          <p:nvPr>
            <p:ph type="title"/>
          </p:nvPr>
        </p:nvSpPr>
        <p:spPr>
          <a:xfrm>
            <a:off x="219635" y="908228"/>
            <a:ext cx="8467165" cy="1143000"/>
          </a:xfrm>
        </p:spPr>
        <p:txBody>
          <a:bodyPr/>
          <a:lstStyle/>
          <a:p>
            <a:r>
              <a:rPr lang="en-US" dirty="0"/>
              <a:t>Machine Learning on Network Attack Data</a:t>
            </a:r>
            <a:br>
              <a:rPr lang="en-US" dirty="0"/>
            </a:br>
            <a:endParaRPr lang="en-US" dirty="0"/>
          </a:p>
        </p:txBody>
      </p:sp>
      <p:sp>
        <p:nvSpPr>
          <p:cNvPr id="3" name="Content Placeholder 2">
            <a:extLst>
              <a:ext uri="{FF2B5EF4-FFF2-40B4-BE49-F238E27FC236}">
                <a16:creationId xmlns:a16="http://schemas.microsoft.com/office/drawing/2014/main" id="{7DFE36DA-FEB0-48A2-A7BF-81CC5C2F46EB}"/>
              </a:ext>
            </a:extLst>
          </p:cNvPr>
          <p:cNvSpPr>
            <a:spLocks noGrp="1"/>
          </p:cNvSpPr>
          <p:nvPr>
            <p:ph idx="1"/>
          </p:nvPr>
        </p:nvSpPr>
        <p:spPr>
          <a:xfrm>
            <a:off x="457200" y="1752600"/>
            <a:ext cx="8467164" cy="4449763"/>
          </a:xfrm>
        </p:spPr>
        <p:txBody>
          <a:bodyPr/>
          <a:lstStyle/>
          <a:p>
            <a:pPr marL="0" indent="0">
              <a:buNone/>
            </a:pPr>
            <a:r>
              <a:rPr lang="en-US" dirty="0"/>
              <a:t>3.1 Overview of Machine Learning techniques and libraries in python.</a:t>
            </a:r>
          </a:p>
          <a:p>
            <a:pPr marL="0" indent="0">
              <a:buNone/>
            </a:pPr>
            <a:r>
              <a:rPr lang="en-US" dirty="0"/>
              <a:t>3.2 Opensource cybersecurity data set analysis overview.</a:t>
            </a:r>
          </a:p>
          <a:p>
            <a:pPr marL="0" indent="0">
              <a:buNone/>
            </a:pPr>
            <a:r>
              <a:rPr lang="en-US" dirty="0"/>
              <a:t>3.3 Feature selection, training and test data analysis – PCA, EDA.</a:t>
            </a:r>
          </a:p>
          <a:p>
            <a:pPr marL="0" indent="0">
              <a:buNone/>
            </a:pPr>
            <a:r>
              <a:rPr lang="en-US" dirty="0"/>
              <a:t>3.4 Predictive modeling over cybersecurity data – Logistic Regression, Random Forest, etc.</a:t>
            </a:r>
          </a:p>
        </p:txBody>
      </p:sp>
      <p:sp>
        <p:nvSpPr>
          <p:cNvPr id="4" name="Slide Number Placeholder 3">
            <a:extLst>
              <a:ext uri="{FF2B5EF4-FFF2-40B4-BE49-F238E27FC236}">
                <a16:creationId xmlns:a16="http://schemas.microsoft.com/office/drawing/2014/main" id="{FB663B4F-035E-42CA-A44B-D884DD848A5D}"/>
              </a:ext>
            </a:extLst>
          </p:cNvPr>
          <p:cNvSpPr>
            <a:spLocks noGrp="1"/>
          </p:cNvSpPr>
          <p:nvPr>
            <p:ph type="sldNum" sz="quarter" idx="12"/>
          </p:nvPr>
        </p:nvSpPr>
        <p:spPr/>
        <p:txBody>
          <a:bodyPr/>
          <a:lstStyle/>
          <a:p>
            <a:pPr>
              <a:defRPr/>
            </a:pPr>
            <a:fld id="{6916F211-F929-43F3-A3E9-EE54E89BF5B6}" type="slidenum">
              <a:rPr lang="en-US" smtClean="0"/>
              <a:pPr>
                <a:defRPr/>
              </a:pPr>
              <a:t>5</a:t>
            </a:fld>
            <a:endParaRPr lang="en-US"/>
          </a:p>
        </p:txBody>
      </p:sp>
    </p:spTree>
    <p:extLst>
      <p:ext uri="{BB962C8B-B14F-4D97-AF65-F5344CB8AC3E}">
        <p14:creationId xmlns:p14="http://schemas.microsoft.com/office/powerpoint/2010/main" val="525440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1B2EE5-558E-45EF-90FD-5DD525B72FC9}"/>
              </a:ext>
            </a:extLst>
          </p:cNvPr>
          <p:cNvSpPr>
            <a:spLocks noGrp="1"/>
          </p:cNvSpPr>
          <p:nvPr>
            <p:ph type="title"/>
          </p:nvPr>
        </p:nvSpPr>
        <p:spPr/>
        <p:txBody>
          <a:bodyPr/>
          <a:lstStyle/>
          <a:p>
            <a:r>
              <a:rPr lang="en-US" dirty="0"/>
              <a:t>Submission Requirements</a:t>
            </a:r>
          </a:p>
        </p:txBody>
      </p:sp>
      <p:sp>
        <p:nvSpPr>
          <p:cNvPr id="3" name="Content Placeholder 2">
            <a:extLst>
              <a:ext uri="{FF2B5EF4-FFF2-40B4-BE49-F238E27FC236}">
                <a16:creationId xmlns:a16="http://schemas.microsoft.com/office/drawing/2014/main" id="{C0EC5B84-3A3F-41A5-B5A6-BA886866AFCB}"/>
              </a:ext>
            </a:extLst>
          </p:cNvPr>
          <p:cNvSpPr>
            <a:spLocks noGrp="1"/>
          </p:cNvSpPr>
          <p:nvPr>
            <p:ph idx="1"/>
          </p:nvPr>
        </p:nvSpPr>
        <p:spPr/>
        <p:txBody>
          <a:bodyPr/>
          <a:lstStyle/>
          <a:p>
            <a:r>
              <a:rPr lang="en-US" dirty="0"/>
              <a:t>Project Report </a:t>
            </a:r>
          </a:p>
          <a:p>
            <a:r>
              <a:rPr lang="en-US" dirty="0"/>
              <a:t>Python Code File</a:t>
            </a:r>
          </a:p>
          <a:p>
            <a:endParaRPr lang="en-US" dirty="0"/>
          </a:p>
        </p:txBody>
      </p:sp>
      <p:sp>
        <p:nvSpPr>
          <p:cNvPr id="4" name="Slide Number Placeholder 3">
            <a:extLst>
              <a:ext uri="{FF2B5EF4-FFF2-40B4-BE49-F238E27FC236}">
                <a16:creationId xmlns:a16="http://schemas.microsoft.com/office/drawing/2014/main" id="{6E71EB3D-BAC7-4480-B3B8-BB1FC2EC6B43}"/>
              </a:ext>
            </a:extLst>
          </p:cNvPr>
          <p:cNvSpPr>
            <a:spLocks noGrp="1"/>
          </p:cNvSpPr>
          <p:nvPr>
            <p:ph type="sldNum" sz="quarter" idx="12"/>
          </p:nvPr>
        </p:nvSpPr>
        <p:spPr/>
        <p:txBody>
          <a:bodyPr/>
          <a:lstStyle/>
          <a:p>
            <a:pPr>
              <a:defRPr/>
            </a:pPr>
            <a:fld id="{6916F211-F929-43F3-A3E9-EE54E89BF5B6}" type="slidenum">
              <a:rPr lang="en-US" smtClean="0"/>
              <a:pPr>
                <a:defRPr/>
              </a:pPr>
              <a:t>6</a:t>
            </a:fld>
            <a:endParaRPr lang="en-US"/>
          </a:p>
        </p:txBody>
      </p:sp>
    </p:spTree>
    <p:extLst>
      <p:ext uri="{BB962C8B-B14F-4D97-AF65-F5344CB8AC3E}">
        <p14:creationId xmlns:p14="http://schemas.microsoft.com/office/powerpoint/2010/main" val="12736925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82B99A-E963-4DCB-A511-4526704FFA7D}"/>
              </a:ext>
            </a:extLst>
          </p:cNvPr>
          <p:cNvSpPr>
            <a:spLocks noGrp="1"/>
          </p:cNvSpPr>
          <p:nvPr>
            <p:ph type="title"/>
          </p:nvPr>
        </p:nvSpPr>
        <p:spPr/>
        <p:txBody>
          <a:bodyPr/>
          <a:lstStyle/>
          <a:p>
            <a:r>
              <a:rPr lang="en-US" dirty="0"/>
              <a:t>SDN </a:t>
            </a:r>
          </a:p>
        </p:txBody>
      </p:sp>
      <p:pic>
        <p:nvPicPr>
          <p:cNvPr id="5" name="Content Placeholder 4">
            <a:extLst>
              <a:ext uri="{FF2B5EF4-FFF2-40B4-BE49-F238E27FC236}">
                <a16:creationId xmlns:a16="http://schemas.microsoft.com/office/drawing/2014/main" id="{796C4471-3840-4D35-B159-3089A0A80E98}"/>
              </a:ext>
            </a:extLst>
          </p:cNvPr>
          <p:cNvPicPr>
            <a:picLocks noGrp="1" noChangeAspect="1"/>
          </p:cNvPicPr>
          <p:nvPr>
            <p:ph idx="1"/>
          </p:nvPr>
        </p:nvPicPr>
        <p:blipFill>
          <a:blip r:embed="rId2"/>
          <a:stretch>
            <a:fillRect/>
          </a:stretch>
        </p:blipFill>
        <p:spPr>
          <a:xfrm>
            <a:off x="1143000" y="1219200"/>
            <a:ext cx="7087640" cy="4648200"/>
          </a:xfrm>
          <a:prstGeom prst="rect">
            <a:avLst/>
          </a:prstGeom>
        </p:spPr>
      </p:pic>
      <p:sp>
        <p:nvSpPr>
          <p:cNvPr id="4" name="Slide Number Placeholder 3">
            <a:extLst>
              <a:ext uri="{FF2B5EF4-FFF2-40B4-BE49-F238E27FC236}">
                <a16:creationId xmlns:a16="http://schemas.microsoft.com/office/drawing/2014/main" id="{0B02D752-D739-4FD0-B667-77D9EB20824A}"/>
              </a:ext>
            </a:extLst>
          </p:cNvPr>
          <p:cNvSpPr>
            <a:spLocks noGrp="1"/>
          </p:cNvSpPr>
          <p:nvPr>
            <p:ph type="sldNum" sz="quarter" idx="12"/>
          </p:nvPr>
        </p:nvSpPr>
        <p:spPr/>
        <p:txBody>
          <a:bodyPr/>
          <a:lstStyle/>
          <a:p>
            <a:pPr>
              <a:defRPr/>
            </a:pPr>
            <a:fld id="{6916F211-F929-43F3-A3E9-EE54E89BF5B6}" type="slidenum">
              <a:rPr lang="en-US" smtClean="0"/>
              <a:pPr>
                <a:defRPr/>
              </a:pPr>
              <a:t>7</a:t>
            </a:fld>
            <a:endParaRPr lang="en-US"/>
          </a:p>
        </p:txBody>
      </p:sp>
    </p:spTree>
    <p:extLst>
      <p:ext uri="{BB962C8B-B14F-4D97-AF65-F5344CB8AC3E}">
        <p14:creationId xmlns:p14="http://schemas.microsoft.com/office/powerpoint/2010/main" val="13919396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B08AAF-EB78-4578-A855-D613B43E7414}"/>
              </a:ext>
            </a:extLst>
          </p:cNvPr>
          <p:cNvSpPr>
            <a:spLocks noGrp="1"/>
          </p:cNvSpPr>
          <p:nvPr>
            <p:ph type="title"/>
          </p:nvPr>
        </p:nvSpPr>
        <p:spPr/>
        <p:txBody>
          <a:bodyPr/>
          <a:lstStyle/>
          <a:p>
            <a:r>
              <a:rPr lang="en-US" dirty="0"/>
              <a:t>SDN Infrastructure</a:t>
            </a:r>
          </a:p>
        </p:txBody>
      </p:sp>
      <p:sp>
        <p:nvSpPr>
          <p:cNvPr id="4" name="Slide Number Placeholder 3">
            <a:extLst>
              <a:ext uri="{FF2B5EF4-FFF2-40B4-BE49-F238E27FC236}">
                <a16:creationId xmlns:a16="http://schemas.microsoft.com/office/drawing/2014/main" id="{38575680-F2A5-4CD0-B90D-87947CEC42B3}"/>
              </a:ext>
            </a:extLst>
          </p:cNvPr>
          <p:cNvSpPr>
            <a:spLocks noGrp="1"/>
          </p:cNvSpPr>
          <p:nvPr>
            <p:ph type="sldNum" sz="quarter" idx="12"/>
          </p:nvPr>
        </p:nvSpPr>
        <p:spPr/>
        <p:txBody>
          <a:bodyPr/>
          <a:lstStyle/>
          <a:p>
            <a:pPr>
              <a:defRPr/>
            </a:pPr>
            <a:fld id="{6916F211-F929-43F3-A3E9-EE54E89BF5B6}" type="slidenum">
              <a:rPr lang="en-US" smtClean="0"/>
              <a:pPr>
                <a:defRPr/>
              </a:pPr>
              <a:t>8</a:t>
            </a:fld>
            <a:endParaRPr lang="en-US"/>
          </a:p>
        </p:txBody>
      </p:sp>
      <p:pic>
        <p:nvPicPr>
          <p:cNvPr id="5" name="Content Placeholder 4">
            <a:extLst>
              <a:ext uri="{FF2B5EF4-FFF2-40B4-BE49-F238E27FC236}">
                <a16:creationId xmlns:a16="http://schemas.microsoft.com/office/drawing/2014/main" id="{E2EDEC19-5968-4D6D-A704-E105905C246E}"/>
              </a:ext>
            </a:extLst>
          </p:cNvPr>
          <p:cNvPicPr>
            <a:picLocks noChangeAspect="1"/>
          </p:cNvPicPr>
          <p:nvPr/>
        </p:nvPicPr>
        <p:blipFill>
          <a:blip r:embed="rId2"/>
          <a:stretch>
            <a:fillRect/>
          </a:stretch>
        </p:blipFill>
        <p:spPr bwMode="auto">
          <a:xfrm>
            <a:off x="1219200" y="1219200"/>
            <a:ext cx="7087640" cy="4648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 name="Rectangle: Rounded Corners 5">
            <a:extLst>
              <a:ext uri="{FF2B5EF4-FFF2-40B4-BE49-F238E27FC236}">
                <a16:creationId xmlns:a16="http://schemas.microsoft.com/office/drawing/2014/main" id="{906E1AA1-4161-4E26-B92D-FF2AD290F41B}"/>
              </a:ext>
            </a:extLst>
          </p:cNvPr>
          <p:cNvSpPr/>
          <p:nvPr/>
        </p:nvSpPr>
        <p:spPr>
          <a:xfrm>
            <a:off x="990600" y="4343400"/>
            <a:ext cx="7696200" cy="1676400"/>
          </a:xfrm>
          <a:prstGeom prst="roundRect">
            <a:avLst/>
          </a:prstGeom>
          <a:solidFill>
            <a:srgbClr val="FFFF00">
              <a:alpha val="4000"/>
            </a:srgbClr>
          </a:solid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03614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41FA70-ED5C-4500-81E5-D36C32BD9F20}"/>
              </a:ext>
            </a:extLst>
          </p:cNvPr>
          <p:cNvSpPr>
            <a:spLocks noGrp="1"/>
          </p:cNvSpPr>
          <p:nvPr>
            <p:ph type="title"/>
          </p:nvPr>
        </p:nvSpPr>
        <p:spPr/>
        <p:txBody>
          <a:bodyPr/>
          <a:lstStyle/>
          <a:p>
            <a:r>
              <a:rPr lang="en-US" dirty="0"/>
              <a:t>SDN Infrastructure: </a:t>
            </a:r>
            <a:r>
              <a:rPr lang="en-US" dirty="0" err="1"/>
              <a:t>mininet</a:t>
            </a:r>
            <a:endParaRPr lang="en-US" dirty="0"/>
          </a:p>
        </p:txBody>
      </p:sp>
      <p:pic>
        <p:nvPicPr>
          <p:cNvPr id="5" name="Content Placeholder 4">
            <a:extLst>
              <a:ext uri="{FF2B5EF4-FFF2-40B4-BE49-F238E27FC236}">
                <a16:creationId xmlns:a16="http://schemas.microsoft.com/office/drawing/2014/main" id="{79D9DE7C-9277-472B-ADCF-BBBC6C28A298}"/>
              </a:ext>
            </a:extLst>
          </p:cNvPr>
          <p:cNvPicPr>
            <a:picLocks noGrp="1" noChangeAspect="1"/>
          </p:cNvPicPr>
          <p:nvPr>
            <p:ph idx="1"/>
          </p:nvPr>
        </p:nvPicPr>
        <p:blipFill>
          <a:blip r:embed="rId2"/>
          <a:stretch>
            <a:fillRect/>
          </a:stretch>
        </p:blipFill>
        <p:spPr>
          <a:xfrm>
            <a:off x="1284785" y="1479494"/>
            <a:ext cx="6574429" cy="4525963"/>
          </a:xfrm>
          <a:prstGeom prst="rect">
            <a:avLst/>
          </a:prstGeom>
        </p:spPr>
      </p:pic>
      <p:sp>
        <p:nvSpPr>
          <p:cNvPr id="4" name="Slide Number Placeholder 3">
            <a:extLst>
              <a:ext uri="{FF2B5EF4-FFF2-40B4-BE49-F238E27FC236}">
                <a16:creationId xmlns:a16="http://schemas.microsoft.com/office/drawing/2014/main" id="{7819EAE8-6FE7-48ED-9698-12D525952464}"/>
              </a:ext>
            </a:extLst>
          </p:cNvPr>
          <p:cNvSpPr>
            <a:spLocks noGrp="1"/>
          </p:cNvSpPr>
          <p:nvPr>
            <p:ph type="sldNum" sz="quarter" idx="12"/>
          </p:nvPr>
        </p:nvSpPr>
        <p:spPr/>
        <p:txBody>
          <a:bodyPr/>
          <a:lstStyle/>
          <a:p>
            <a:pPr>
              <a:defRPr/>
            </a:pPr>
            <a:fld id="{6916F211-F929-43F3-A3E9-EE54E89BF5B6}" type="slidenum">
              <a:rPr lang="en-US" smtClean="0"/>
              <a:pPr>
                <a:defRPr/>
              </a:pPr>
              <a:t>9</a:t>
            </a:fld>
            <a:endParaRPr lang="en-US"/>
          </a:p>
        </p:txBody>
      </p:sp>
    </p:spTree>
    <p:extLst>
      <p:ext uri="{BB962C8B-B14F-4D97-AF65-F5344CB8AC3E}">
        <p14:creationId xmlns:p14="http://schemas.microsoft.com/office/powerpoint/2010/main" val="69073878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32087</TotalTime>
  <Words>1494</Words>
  <Application>Microsoft Office PowerPoint</Application>
  <PresentationFormat>On-screen Show (4:3)</PresentationFormat>
  <Paragraphs>233</Paragraphs>
  <Slides>44</Slides>
  <Notes>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44</vt:i4>
      </vt:variant>
    </vt:vector>
  </HeadingPairs>
  <TitlesOfParts>
    <vt:vector size="47" baseType="lpstr">
      <vt:lpstr>Arial</vt:lpstr>
      <vt:lpstr>Calibri</vt:lpstr>
      <vt:lpstr>Office Theme</vt:lpstr>
      <vt:lpstr>PowerPoint Presentation</vt:lpstr>
      <vt:lpstr>Projects </vt:lpstr>
      <vt:lpstr>Setup and Analysis of SDN Network </vt:lpstr>
      <vt:lpstr>SDN Firewall and Traffic Analytics </vt:lpstr>
      <vt:lpstr>Machine Learning on Network Attack Data </vt:lpstr>
      <vt:lpstr>Submission Requirements</vt:lpstr>
      <vt:lpstr>SDN </vt:lpstr>
      <vt:lpstr>SDN Infrastructure</vt:lpstr>
      <vt:lpstr>SDN Infrastructure: mininet</vt:lpstr>
      <vt:lpstr>SDN Infrastructure: mininet</vt:lpstr>
      <vt:lpstr>SDN Infrastructure: GENI</vt:lpstr>
      <vt:lpstr>SDN Infrastructure: GENI</vt:lpstr>
      <vt:lpstr>SDN Infrastructure: Openstack/devstack</vt:lpstr>
      <vt:lpstr>SDN Infrastructure: Openstack/devstack</vt:lpstr>
      <vt:lpstr>Mininet Installation</vt:lpstr>
      <vt:lpstr>Flat and Linear Topologies</vt:lpstr>
      <vt:lpstr>Flat and Linear Topologies Testing</vt:lpstr>
      <vt:lpstr>Tree Topology</vt:lpstr>
      <vt:lpstr>Tree Topology</vt:lpstr>
      <vt:lpstr>Tree Topology</vt:lpstr>
      <vt:lpstr>Tree Topology</vt:lpstr>
      <vt:lpstr>SDN Switch</vt:lpstr>
      <vt:lpstr>Open vSwitch (OvS)</vt:lpstr>
      <vt:lpstr>OvS Components</vt:lpstr>
      <vt:lpstr>ovs-vsctl</vt:lpstr>
      <vt:lpstr>Open vSwitch (OvS)</vt:lpstr>
      <vt:lpstr>ovs-vsctl</vt:lpstr>
      <vt:lpstr>ovs-vsctl</vt:lpstr>
      <vt:lpstr>ovs-vsctl</vt:lpstr>
      <vt:lpstr>ovs-ofctl</vt:lpstr>
      <vt:lpstr>ovs-ofctl</vt:lpstr>
      <vt:lpstr>ovs-ofctl</vt:lpstr>
      <vt:lpstr>ovs-appctl</vt:lpstr>
      <vt:lpstr>ovs-appctl</vt:lpstr>
      <vt:lpstr>SDN Controllers</vt:lpstr>
      <vt:lpstr>SDN Controllers</vt:lpstr>
      <vt:lpstr>SDN Controllers</vt:lpstr>
      <vt:lpstr>POX SDN</vt:lpstr>
      <vt:lpstr>POX SDN</vt:lpstr>
      <vt:lpstr>POX SDN</vt:lpstr>
      <vt:lpstr>POX SDN Topo Discovery</vt:lpstr>
      <vt:lpstr>POX SDN Topo Discovery</vt:lpstr>
      <vt:lpstr>POX SDN Topo Discovery</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dhuang8</dc:creator>
  <cp:lastModifiedBy>Ankur Chowdhary (Student)</cp:lastModifiedBy>
  <cp:revision>513</cp:revision>
  <cp:lastPrinted>2011-05-19T16:26:42Z</cp:lastPrinted>
  <dcterms:created xsi:type="dcterms:W3CDTF">2010-04-28T04:54:34Z</dcterms:created>
  <dcterms:modified xsi:type="dcterms:W3CDTF">2019-01-25T03:37:00Z</dcterms:modified>
</cp:coreProperties>
</file>